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6" r:id="rId2"/>
  </p:sldMasterIdLst>
  <p:notesMasterIdLst>
    <p:notesMasterId r:id="rId13"/>
  </p:notesMasterIdLst>
  <p:sldIdLst>
    <p:sldId id="716" r:id="rId3"/>
    <p:sldId id="717" r:id="rId4"/>
    <p:sldId id="709" r:id="rId5"/>
    <p:sldId id="710" r:id="rId6"/>
    <p:sldId id="707" r:id="rId7"/>
    <p:sldId id="718" r:id="rId8"/>
    <p:sldId id="706" r:id="rId9"/>
    <p:sldId id="715" r:id="rId10"/>
    <p:sldId id="686" r:id="rId11"/>
    <p:sldId id="719" r:id="rId12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5C0"/>
    <a:srgbClr val="FDE6E7"/>
    <a:srgbClr val="2F75B9"/>
    <a:srgbClr val="F1BE35"/>
    <a:srgbClr val="E53842"/>
    <a:srgbClr val="0C6AB2"/>
    <a:srgbClr val="F2BD26"/>
    <a:srgbClr val="FFFF00"/>
    <a:srgbClr val="000000"/>
    <a:srgbClr val="C2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9"/>
    <p:restoredTop sz="96327"/>
  </p:normalViewPr>
  <p:slideViewPr>
    <p:cSldViewPr snapToGrid="0" snapToObjects="1">
      <p:cViewPr varScale="1">
        <p:scale>
          <a:sx n="55" d="100"/>
          <a:sy n="55" d="100"/>
        </p:scale>
        <p:origin x="2778" y="15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8F3364-2B89-4462-A515-5CECE88710B4}" type="doc">
      <dgm:prSet loTypeId="urn:microsoft.com/office/officeart/2005/8/layout/list1" loCatId="list" qsTypeId="urn:microsoft.com/office/officeart/2005/8/quickstyle/simple4#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3F24F5DF-C1BC-43BC-AF1E-3DA52466A51D}">
      <dgm:prSet/>
      <dgm:spPr/>
      <dgm:t>
        <a:bodyPr/>
        <a:lstStyle/>
        <a:p>
          <a:r>
            <a:rPr lang="nb-NO"/>
            <a:t>Velkommen (ca 5 min.).</a:t>
          </a:r>
          <a:endParaRPr lang="en-US"/>
        </a:p>
      </dgm:t>
    </dgm:pt>
    <dgm:pt modelId="{A9B95137-B81F-47EE-8054-0B3119924119}" type="parTrans" cxnId="{341D7C91-C1A6-469D-A295-201D9F1DA663}">
      <dgm:prSet/>
      <dgm:spPr/>
      <dgm:t>
        <a:bodyPr/>
        <a:lstStyle/>
        <a:p>
          <a:endParaRPr lang="en-US"/>
        </a:p>
      </dgm:t>
    </dgm:pt>
    <dgm:pt modelId="{F12A01BB-42EF-414B-9742-51E317763ABA}" type="sibTrans" cxnId="{341D7C91-C1A6-469D-A295-201D9F1DA663}">
      <dgm:prSet/>
      <dgm:spPr/>
      <dgm:t>
        <a:bodyPr/>
        <a:lstStyle/>
        <a:p>
          <a:endParaRPr lang="en-US"/>
        </a:p>
      </dgm:t>
    </dgm:pt>
    <dgm:pt modelId="{1076F82F-7D90-40EF-9CD0-DC17B6DE2E9E}">
      <dgm:prSet/>
      <dgm:spPr/>
      <dgm:t>
        <a:bodyPr/>
        <a:lstStyle/>
        <a:p>
          <a:r>
            <a:rPr lang="nb-NO"/>
            <a:t>Informasjon fra trinnet (ca 10 min.). </a:t>
          </a:r>
          <a:endParaRPr lang="en-US"/>
        </a:p>
      </dgm:t>
    </dgm:pt>
    <dgm:pt modelId="{75213831-4D39-439F-8E0F-26EDDDA9E1AE}" type="parTrans" cxnId="{C78EADBE-9D1F-417B-B3D0-8A31999EEB6F}">
      <dgm:prSet/>
      <dgm:spPr/>
      <dgm:t>
        <a:bodyPr/>
        <a:lstStyle/>
        <a:p>
          <a:endParaRPr lang="en-US"/>
        </a:p>
      </dgm:t>
    </dgm:pt>
    <dgm:pt modelId="{E87A769A-0B6D-42EB-8B21-9DC4303F8B4C}" type="sibTrans" cxnId="{C78EADBE-9D1F-417B-B3D0-8A31999EEB6F}">
      <dgm:prSet/>
      <dgm:spPr/>
      <dgm:t>
        <a:bodyPr/>
        <a:lstStyle/>
        <a:p>
          <a:endParaRPr lang="en-US"/>
        </a:p>
      </dgm:t>
    </dgm:pt>
    <dgm:pt modelId="{80D9CA64-9B22-4733-807F-5AAB8D0828E6}">
      <dgm:prSet/>
      <dgm:spPr/>
      <dgm:t>
        <a:bodyPr/>
        <a:lstStyle/>
        <a:p>
          <a:r>
            <a:rPr lang="nb-NO" dirty="0"/>
            <a:t>Fin oppstart</a:t>
          </a:r>
          <a:endParaRPr lang="en-US" dirty="0"/>
        </a:p>
      </dgm:t>
    </dgm:pt>
    <dgm:pt modelId="{84585DF7-5A32-4779-826E-3F8131497E3B}" type="parTrans" cxnId="{6F2C0312-1344-446F-819E-2A1A9356EEE9}">
      <dgm:prSet/>
      <dgm:spPr/>
      <dgm:t>
        <a:bodyPr/>
        <a:lstStyle/>
        <a:p>
          <a:endParaRPr lang="en-US"/>
        </a:p>
      </dgm:t>
    </dgm:pt>
    <dgm:pt modelId="{601AC035-CB68-4B69-8500-CBD6429EB7C5}" type="sibTrans" cxnId="{6F2C0312-1344-446F-819E-2A1A9356EEE9}">
      <dgm:prSet/>
      <dgm:spPr/>
      <dgm:t>
        <a:bodyPr/>
        <a:lstStyle/>
        <a:p>
          <a:endParaRPr lang="en-US"/>
        </a:p>
      </dgm:t>
    </dgm:pt>
    <dgm:pt modelId="{F107055D-1B7F-4A5F-AE4A-CB9E179BC33A}">
      <dgm:prSet/>
      <dgm:spPr/>
      <dgm:t>
        <a:bodyPr/>
        <a:lstStyle/>
        <a:p>
          <a:r>
            <a:rPr lang="nb-NO"/>
            <a:t>Nye elever</a:t>
          </a:r>
          <a:endParaRPr lang="en-US"/>
        </a:p>
      </dgm:t>
    </dgm:pt>
    <dgm:pt modelId="{42229879-AB26-4447-BC25-48E0708B0769}" type="parTrans" cxnId="{45B4408F-24F3-4E4C-872C-E801B5CE4188}">
      <dgm:prSet/>
      <dgm:spPr/>
      <dgm:t>
        <a:bodyPr/>
        <a:lstStyle/>
        <a:p>
          <a:endParaRPr lang="en-US"/>
        </a:p>
      </dgm:t>
    </dgm:pt>
    <dgm:pt modelId="{292F8595-0EBA-45C2-9BB8-48BE3D18F65E}" type="sibTrans" cxnId="{45B4408F-24F3-4E4C-872C-E801B5CE4188}">
      <dgm:prSet/>
      <dgm:spPr/>
      <dgm:t>
        <a:bodyPr/>
        <a:lstStyle/>
        <a:p>
          <a:endParaRPr lang="en-US"/>
        </a:p>
      </dgm:t>
    </dgm:pt>
    <dgm:pt modelId="{1368A85E-6EC9-4025-8371-C2823216E7C2}">
      <dgm:prSet/>
      <dgm:spPr/>
      <dgm:t>
        <a:bodyPr/>
        <a:lstStyle/>
        <a:p>
          <a:r>
            <a:rPr lang="nb-NO"/>
            <a:t>Rutiner</a:t>
          </a:r>
          <a:endParaRPr lang="en-US"/>
        </a:p>
      </dgm:t>
    </dgm:pt>
    <dgm:pt modelId="{733343F2-87ED-4FD1-8CE0-13409142B096}" type="parTrans" cxnId="{8C73D71A-1DBB-470C-AD19-1A240D3AC91D}">
      <dgm:prSet/>
      <dgm:spPr/>
      <dgm:t>
        <a:bodyPr/>
        <a:lstStyle/>
        <a:p>
          <a:endParaRPr lang="en-US"/>
        </a:p>
      </dgm:t>
    </dgm:pt>
    <dgm:pt modelId="{274ACB3E-F4D8-4EF9-BA5D-6F4041DD2718}" type="sibTrans" cxnId="{8C73D71A-1DBB-470C-AD19-1A240D3AC91D}">
      <dgm:prSet/>
      <dgm:spPr/>
      <dgm:t>
        <a:bodyPr/>
        <a:lstStyle/>
        <a:p>
          <a:endParaRPr lang="en-US"/>
        </a:p>
      </dgm:t>
    </dgm:pt>
    <dgm:pt modelId="{1B240CA7-1FFB-4822-9165-435416B4942E}">
      <dgm:prSet/>
      <dgm:spPr/>
      <dgm:t>
        <a:bodyPr/>
        <a:lstStyle/>
        <a:p>
          <a:r>
            <a:rPr lang="nb-NO" dirty="0"/>
            <a:t>Leksehjelp</a:t>
          </a:r>
          <a:endParaRPr lang="en-US" dirty="0"/>
        </a:p>
      </dgm:t>
    </dgm:pt>
    <dgm:pt modelId="{D56FBC2A-E382-4475-9BEC-6EA4F0873CBA}" type="parTrans" cxnId="{D4CB1837-56D7-4D25-AD4D-79726A652D5F}">
      <dgm:prSet/>
      <dgm:spPr/>
      <dgm:t>
        <a:bodyPr/>
        <a:lstStyle/>
        <a:p>
          <a:endParaRPr lang="en-US"/>
        </a:p>
      </dgm:t>
    </dgm:pt>
    <dgm:pt modelId="{8AF3C50D-F4E7-4139-8C4D-91A0A3317FDB}" type="sibTrans" cxnId="{D4CB1837-56D7-4D25-AD4D-79726A652D5F}">
      <dgm:prSet/>
      <dgm:spPr/>
      <dgm:t>
        <a:bodyPr/>
        <a:lstStyle/>
        <a:p>
          <a:endParaRPr lang="en-US"/>
        </a:p>
      </dgm:t>
    </dgm:pt>
    <dgm:pt modelId="{DA9D85C7-A1B4-4EC7-9144-43B5EFB8B4AD}">
      <dgm:prSet/>
      <dgm:spPr/>
      <dgm:t>
        <a:bodyPr/>
        <a:lstStyle/>
        <a:p>
          <a:r>
            <a:rPr lang="nb-NO"/>
            <a:t>Dialogmodellen (ca. 1t. 30min.)</a:t>
          </a:r>
          <a:endParaRPr lang="en-US"/>
        </a:p>
      </dgm:t>
    </dgm:pt>
    <dgm:pt modelId="{62AC4255-3F10-43D4-B9D2-4961914D605A}" type="parTrans" cxnId="{7B494642-2425-487F-B00E-A54961589F22}">
      <dgm:prSet/>
      <dgm:spPr/>
      <dgm:t>
        <a:bodyPr/>
        <a:lstStyle/>
        <a:p>
          <a:endParaRPr lang="en-US"/>
        </a:p>
      </dgm:t>
    </dgm:pt>
    <dgm:pt modelId="{E9459269-3F77-43C5-A023-F6E920472F06}" type="sibTrans" cxnId="{7B494642-2425-487F-B00E-A54961589F22}">
      <dgm:prSet/>
      <dgm:spPr/>
      <dgm:t>
        <a:bodyPr/>
        <a:lstStyle/>
        <a:p>
          <a:endParaRPr lang="en-US"/>
        </a:p>
      </dgm:t>
    </dgm:pt>
    <dgm:pt modelId="{E5724049-4824-4A66-90BB-B419AECDA2F8}">
      <dgm:prSet/>
      <dgm:spPr/>
      <dgm:t>
        <a:bodyPr/>
        <a:lstStyle/>
        <a:p>
          <a:r>
            <a:rPr lang="nb-NO"/>
            <a:t>Innledning</a:t>
          </a:r>
          <a:endParaRPr lang="en-US"/>
        </a:p>
      </dgm:t>
    </dgm:pt>
    <dgm:pt modelId="{14AF42B0-8292-4F06-A079-1E1374998815}" type="parTrans" cxnId="{AE66E237-86D8-4A1E-9488-C06233AD42E9}">
      <dgm:prSet/>
      <dgm:spPr/>
      <dgm:t>
        <a:bodyPr/>
        <a:lstStyle/>
        <a:p>
          <a:endParaRPr lang="en-US"/>
        </a:p>
      </dgm:t>
    </dgm:pt>
    <dgm:pt modelId="{0551C687-23EC-4A64-AC2E-EE82968C83C6}" type="sibTrans" cxnId="{AE66E237-86D8-4A1E-9488-C06233AD42E9}">
      <dgm:prSet/>
      <dgm:spPr/>
      <dgm:t>
        <a:bodyPr/>
        <a:lstStyle/>
        <a:p>
          <a:endParaRPr lang="en-US"/>
        </a:p>
      </dgm:t>
    </dgm:pt>
    <dgm:pt modelId="{C6B2F886-7E92-4637-8855-FEBB4951A54C}">
      <dgm:prSet/>
      <dgm:spPr/>
      <dgm:t>
        <a:bodyPr/>
        <a:lstStyle/>
        <a:p>
          <a:r>
            <a:rPr lang="nb-NO"/>
            <a:t>Grupper med caser og oppgaver.</a:t>
          </a:r>
          <a:endParaRPr lang="en-US"/>
        </a:p>
      </dgm:t>
    </dgm:pt>
    <dgm:pt modelId="{276021B3-18F5-4E3A-BC1C-C7D8DA960402}" type="parTrans" cxnId="{77EDE3C9-5195-47A4-AD35-B387EF9FBDEC}">
      <dgm:prSet/>
      <dgm:spPr/>
      <dgm:t>
        <a:bodyPr/>
        <a:lstStyle/>
        <a:p>
          <a:endParaRPr lang="en-US"/>
        </a:p>
      </dgm:t>
    </dgm:pt>
    <dgm:pt modelId="{80D3FFC0-7E45-4D08-A680-21507B02C9BA}" type="sibTrans" cxnId="{77EDE3C9-5195-47A4-AD35-B387EF9FBDEC}">
      <dgm:prSet/>
      <dgm:spPr/>
      <dgm:t>
        <a:bodyPr/>
        <a:lstStyle/>
        <a:p>
          <a:endParaRPr lang="en-US"/>
        </a:p>
      </dgm:t>
    </dgm:pt>
    <dgm:pt modelId="{E63D7A16-F30A-4A55-BA49-35ACE8B5B0ED}">
      <dgm:prSet/>
      <dgm:spPr/>
      <dgm:t>
        <a:bodyPr/>
        <a:lstStyle/>
        <a:p>
          <a:r>
            <a:rPr lang="nb-NO" dirty="0"/>
            <a:t>Plenum.</a:t>
          </a:r>
          <a:endParaRPr lang="en-US" dirty="0"/>
        </a:p>
      </dgm:t>
    </dgm:pt>
    <dgm:pt modelId="{9256B772-7210-4578-90F6-6A8842C722DC}" type="parTrans" cxnId="{165D9EF9-6405-4AE3-859D-E92F39BA2BFA}">
      <dgm:prSet/>
      <dgm:spPr/>
      <dgm:t>
        <a:bodyPr/>
        <a:lstStyle/>
        <a:p>
          <a:endParaRPr lang="en-US"/>
        </a:p>
      </dgm:t>
    </dgm:pt>
    <dgm:pt modelId="{E9569E8F-75F1-4C92-8571-78AAFB09391D}" type="sibTrans" cxnId="{165D9EF9-6405-4AE3-859D-E92F39BA2BFA}">
      <dgm:prSet/>
      <dgm:spPr/>
      <dgm:t>
        <a:bodyPr/>
        <a:lstStyle/>
        <a:p>
          <a:endParaRPr lang="en-US"/>
        </a:p>
      </dgm:t>
    </dgm:pt>
    <dgm:pt modelId="{1F1E0337-0E79-4528-B374-C1D5FAC4A8ED}">
      <dgm:prSet/>
      <dgm:spPr/>
      <dgm:t>
        <a:bodyPr/>
        <a:lstStyle/>
        <a:p>
          <a:r>
            <a:rPr lang="nb-NO"/>
            <a:t>Konkrete avtaler.</a:t>
          </a:r>
          <a:endParaRPr lang="en-US"/>
        </a:p>
      </dgm:t>
    </dgm:pt>
    <dgm:pt modelId="{9DDACF9C-B6BC-43A2-8C4A-F93E0AAEFA61}" type="parTrans" cxnId="{19FE21CE-48B2-4702-A933-A47AED2314BF}">
      <dgm:prSet/>
      <dgm:spPr/>
      <dgm:t>
        <a:bodyPr/>
        <a:lstStyle/>
        <a:p>
          <a:endParaRPr lang="en-US"/>
        </a:p>
      </dgm:t>
    </dgm:pt>
    <dgm:pt modelId="{AE1E842B-B5D9-4CD9-9355-35D5B1527E45}" type="sibTrans" cxnId="{19FE21CE-48B2-4702-A933-A47AED2314BF}">
      <dgm:prSet/>
      <dgm:spPr/>
      <dgm:t>
        <a:bodyPr/>
        <a:lstStyle/>
        <a:p>
          <a:endParaRPr lang="en-US"/>
        </a:p>
      </dgm:t>
    </dgm:pt>
    <dgm:pt modelId="{1CA1A6E1-619A-4532-90F6-F1F28E0F47E1}">
      <dgm:prSet/>
      <dgm:spPr/>
      <dgm:t>
        <a:bodyPr/>
        <a:lstStyle/>
        <a:p>
          <a:r>
            <a:rPr lang="nb-NO"/>
            <a:t>Avslutning.</a:t>
          </a:r>
          <a:endParaRPr lang="en-US"/>
        </a:p>
      </dgm:t>
    </dgm:pt>
    <dgm:pt modelId="{29646AF3-3F67-4E95-8F06-50C5DD13A584}" type="parTrans" cxnId="{7A3CD5FC-8E75-4414-995C-D7340516F779}">
      <dgm:prSet/>
      <dgm:spPr/>
      <dgm:t>
        <a:bodyPr/>
        <a:lstStyle/>
        <a:p>
          <a:endParaRPr lang="en-US"/>
        </a:p>
      </dgm:t>
    </dgm:pt>
    <dgm:pt modelId="{A2F3577D-B225-4C8D-9F1F-8D7CE239B3C2}" type="sibTrans" cxnId="{7A3CD5FC-8E75-4414-995C-D7340516F779}">
      <dgm:prSet/>
      <dgm:spPr/>
      <dgm:t>
        <a:bodyPr/>
        <a:lstStyle/>
        <a:p>
          <a:endParaRPr lang="en-US"/>
        </a:p>
      </dgm:t>
    </dgm:pt>
    <dgm:pt modelId="{BCD84B33-DA66-4122-B83A-BEC04DEA63E5}">
      <dgm:prSet/>
      <dgm:spPr/>
      <dgm:t>
        <a:bodyPr/>
        <a:lstStyle/>
        <a:p>
          <a:r>
            <a:rPr lang="en-US" dirty="0" err="1"/>
            <a:t>Foreldrekontakt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FAU-representant</a:t>
          </a:r>
        </a:p>
      </dgm:t>
    </dgm:pt>
    <dgm:pt modelId="{334B12A7-31D3-41D8-BA30-C18CE0C4092B}" type="parTrans" cxnId="{2C4F7D75-ED1C-4FD9-8BFB-4A43CF094D2D}">
      <dgm:prSet/>
      <dgm:spPr/>
      <dgm:t>
        <a:bodyPr/>
        <a:lstStyle/>
        <a:p>
          <a:endParaRPr lang="no-NO"/>
        </a:p>
      </dgm:t>
    </dgm:pt>
    <dgm:pt modelId="{CC2A14D0-3E7F-4FB0-836A-E2D6441A8353}" type="sibTrans" cxnId="{2C4F7D75-ED1C-4FD9-8BFB-4A43CF094D2D}">
      <dgm:prSet/>
      <dgm:spPr/>
      <dgm:t>
        <a:bodyPr/>
        <a:lstStyle/>
        <a:p>
          <a:endParaRPr lang="no-NO"/>
        </a:p>
      </dgm:t>
    </dgm:pt>
    <dgm:pt modelId="{523632B0-182D-49E9-AF21-5F6D50A17D60}" type="pres">
      <dgm:prSet presAssocID="{E88F3364-2B89-4462-A515-5CECE88710B4}" presName="linear" presStyleCnt="0">
        <dgm:presLayoutVars>
          <dgm:dir/>
          <dgm:animLvl val="lvl"/>
          <dgm:resizeHandles val="exact"/>
        </dgm:presLayoutVars>
      </dgm:prSet>
      <dgm:spPr/>
    </dgm:pt>
    <dgm:pt modelId="{7F110461-A47D-4BA9-A037-8D15B9CE6E0F}" type="pres">
      <dgm:prSet presAssocID="{3F24F5DF-C1BC-43BC-AF1E-3DA52466A51D}" presName="parentLin" presStyleCnt="0"/>
      <dgm:spPr/>
    </dgm:pt>
    <dgm:pt modelId="{1683A062-9E90-41EF-9C4E-3F7CAC169500}" type="pres">
      <dgm:prSet presAssocID="{3F24F5DF-C1BC-43BC-AF1E-3DA52466A51D}" presName="parentLeftMargin" presStyleLbl="node1" presStyleIdx="0" presStyleCnt="4"/>
      <dgm:spPr/>
    </dgm:pt>
    <dgm:pt modelId="{23B131E7-017E-4D47-A306-926C7488EF0E}" type="pres">
      <dgm:prSet presAssocID="{3F24F5DF-C1BC-43BC-AF1E-3DA52466A51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919EEFC-CDC3-4917-B6DE-B2626AB335BE}" type="pres">
      <dgm:prSet presAssocID="{3F24F5DF-C1BC-43BC-AF1E-3DA52466A51D}" presName="negativeSpace" presStyleCnt="0"/>
      <dgm:spPr/>
    </dgm:pt>
    <dgm:pt modelId="{6970E3C5-621F-445A-9238-D7F890C32FF2}" type="pres">
      <dgm:prSet presAssocID="{3F24F5DF-C1BC-43BC-AF1E-3DA52466A51D}" presName="childText" presStyleLbl="conFgAcc1" presStyleIdx="0" presStyleCnt="4">
        <dgm:presLayoutVars>
          <dgm:bulletEnabled val="1"/>
        </dgm:presLayoutVars>
      </dgm:prSet>
      <dgm:spPr/>
    </dgm:pt>
    <dgm:pt modelId="{8711A678-FB8F-4675-A0AE-0E7AF6E5775E}" type="pres">
      <dgm:prSet presAssocID="{F12A01BB-42EF-414B-9742-51E317763ABA}" presName="spaceBetweenRectangles" presStyleCnt="0"/>
      <dgm:spPr/>
    </dgm:pt>
    <dgm:pt modelId="{DED560E9-5F57-4137-BADB-5E85A74A330E}" type="pres">
      <dgm:prSet presAssocID="{1076F82F-7D90-40EF-9CD0-DC17B6DE2E9E}" presName="parentLin" presStyleCnt="0"/>
      <dgm:spPr/>
    </dgm:pt>
    <dgm:pt modelId="{E40C59DC-3CE1-4791-B554-AB7394219423}" type="pres">
      <dgm:prSet presAssocID="{1076F82F-7D90-40EF-9CD0-DC17B6DE2E9E}" presName="parentLeftMargin" presStyleLbl="node1" presStyleIdx="0" presStyleCnt="4"/>
      <dgm:spPr/>
    </dgm:pt>
    <dgm:pt modelId="{3259E4D3-AF91-4CE6-8C05-9C5701A1D978}" type="pres">
      <dgm:prSet presAssocID="{1076F82F-7D90-40EF-9CD0-DC17B6DE2E9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A79A7C5-3296-4ED7-872A-483060A4FFF8}" type="pres">
      <dgm:prSet presAssocID="{1076F82F-7D90-40EF-9CD0-DC17B6DE2E9E}" presName="negativeSpace" presStyleCnt="0"/>
      <dgm:spPr/>
    </dgm:pt>
    <dgm:pt modelId="{FA12CDAF-1700-4CD0-9E5C-00307F94081D}" type="pres">
      <dgm:prSet presAssocID="{1076F82F-7D90-40EF-9CD0-DC17B6DE2E9E}" presName="childText" presStyleLbl="conFgAcc1" presStyleIdx="1" presStyleCnt="4">
        <dgm:presLayoutVars>
          <dgm:bulletEnabled val="1"/>
        </dgm:presLayoutVars>
      </dgm:prSet>
      <dgm:spPr/>
    </dgm:pt>
    <dgm:pt modelId="{22F16E79-0F9F-407F-87DE-6FF7091D415E}" type="pres">
      <dgm:prSet presAssocID="{E87A769A-0B6D-42EB-8B21-9DC4303F8B4C}" presName="spaceBetweenRectangles" presStyleCnt="0"/>
      <dgm:spPr/>
    </dgm:pt>
    <dgm:pt modelId="{7E00D57B-B482-4EB3-841A-03DD787DFD75}" type="pres">
      <dgm:prSet presAssocID="{DA9D85C7-A1B4-4EC7-9144-43B5EFB8B4AD}" presName="parentLin" presStyleCnt="0"/>
      <dgm:spPr/>
    </dgm:pt>
    <dgm:pt modelId="{6F592EFB-8F19-4533-8AAC-7D557E8FF0D0}" type="pres">
      <dgm:prSet presAssocID="{DA9D85C7-A1B4-4EC7-9144-43B5EFB8B4AD}" presName="parentLeftMargin" presStyleLbl="node1" presStyleIdx="1" presStyleCnt="4"/>
      <dgm:spPr/>
    </dgm:pt>
    <dgm:pt modelId="{9F04621F-3378-4E8C-B3A4-BBD8A5FA7123}" type="pres">
      <dgm:prSet presAssocID="{DA9D85C7-A1B4-4EC7-9144-43B5EFB8B4A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0815C4B-357B-47AE-8F55-613C1C610603}" type="pres">
      <dgm:prSet presAssocID="{DA9D85C7-A1B4-4EC7-9144-43B5EFB8B4AD}" presName="negativeSpace" presStyleCnt="0"/>
      <dgm:spPr/>
    </dgm:pt>
    <dgm:pt modelId="{DDC6EFF3-85CF-4D56-8F69-579F6B24FB83}" type="pres">
      <dgm:prSet presAssocID="{DA9D85C7-A1B4-4EC7-9144-43B5EFB8B4AD}" presName="childText" presStyleLbl="conFgAcc1" presStyleIdx="2" presStyleCnt="4">
        <dgm:presLayoutVars>
          <dgm:bulletEnabled val="1"/>
        </dgm:presLayoutVars>
      </dgm:prSet>
      <dgm:spPr/>
    </dgm:pt>
    <dgm:pt modelId="{215B549E-FF73-4A7F-8164-F4F3D61F8937}" type="pres">
      <dgm:prSet presAssocID="{E9459269-3F77-43C5-A023-F6E920472F06}" presName="spaceBetweenRectangles" presStyleCnt="0"/>
      <dgm:spPr/>
    </dgm:pt>
    <dgm:pt modelId="{742839A9-C4F6-472B-8DA9-B1DF448A6B14}" type="pres">
      <dgm:prSet presAssocID="{1CA1A6E1-619A-4532-90F6-F1F28E0F47E1}" presName="parentLin" presStyleCnt="0"/>
      <dgm:spPr/>
    </dgm:pt>
    <dgm:pt modelId="{E794346C-1892-4B13-9034-486437EF67D6}" type="pres">
      <dgm:prSet presAssocID="{1CA1A6E1-619A-4532-90F6-F1F28E0F47E1}" presName="parentLeftMargin" presStyleLbl="node1" presStyleIdx="2" presStyleCnt="4"/>
      <dgm:spPr/>
    </dgm:pt>
    <dgm:pt modelId="{394A9011-E841-436A-9438-2CC47154E67C}" type="pres">
      <dgm:prSet presAssocID="{1CA1A6E1-619A-4532-90F6-F1F28E0F47E1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BC3E5B8-F802-4C03-AE7E-B56EE4C50ACC}" type="pres">
      <dgm:prSet presAssocID="{1CA1A6E1-619A-4532-90F6-F1F28E0F47E1}" presName="negativeSpace" presStyleCnt="0"/>
      <dgm:spPr/>
    </dgm:pt>
    <dgm:pt modelId="{93FCF928-A5C0-48D2-BF0D-F3EB64B4FD20}" type="pres">
      <dgm:prSet presAssocID="{1CA1A6E1-619A-4532-90F6-F1F28E0F47E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72C6106-4D6A-4EDD-BEE4-9BA6579167C9}" type="presOf" srcId="{E5724049-4824-4A66-90BB-B419AECDA2F8}" destId="{DDC6EFF3-85CF-4D56-8F69-579F6B24FB83}" srcOrd="0" destOrd="0" presId="urn:microsoft.com/office/officeart/2005/8/layout/list1"/>
    <dgm:cxn modelId="{6F2C0312-1344-446F-819E-2A1A9356EEE9}" srcId="{1076F82F-7D90-40EF-9CD0-DC17B6DE2E9E}" destId="{80D9CA64-9B22-4733-807F-5AAB8D0828E6}" srcOrd="0" destOrd="0" parTransId="{84585DF7-5A32-4779-826E-3F8131497E3B}" sibTransId="{601AC035-CB68-4B69-8500-CBD6429EB7C5}"/>
    <dgm:cxn modelId="{318A801A-F3E6-42E3-8EEB-ED586DED0AD3}" type="presOf" srcId="{E63D7A16-F30A-4A55-BA49-35ACE8B5B0ED}" destId="{DDC6EFF3-85CF-4D56-8F69-579F6B24FB83}" srcOrd="0" destOrd="2" presId="urn:microsoft.com/office/officeart/2005/8/layout/list1"/>
    <dgm:cxn modelId="{8C73D71A-1DBB-470C-AD19-1A240D3AC91D}" srcId="{1076F82F-7D90-40EF-9CD0-DC17B6DE2E9E}" destId="{1368A85E-6EC9-4025-8371-C2823216E7C2}" srcOrd="2" destOrd="0" parTransId="{733343F2-87ED-4FD1-8CE0-13409142B096}" sibTransId="{274ACB3E-F4D8-4EF9-BA5D-6F4041DD2718}"/>
    <dgm:cxn modelId="{AA734E26-7D87-4DDB-A341-90D2C8674178}" type="presOf" srcId="{80D9CA64-9B22-4733-807F-5AAB8D0828E6}" destId="{FA12CDAF-1700-4CD0-9E5C-00307F94081D}" srcOrd="0" destOrd="0" presId="urn:microsoft.com/office/officeart/2005/8/layout/list1"/>
    <dgm:cxn modelId="{AFAF032A-A697-4B1F-83A9-2078CE3F5120}" type="presOf" srcId="{1CA1A6E1-619A-4532-90F6-F1F28E0F47E1}" destId="{394A9011-E841-436A-9438-2CC47154E67C}" srcOrd="1" destOrd="0" presId="urn:microsoft.com/office/officeart/2005/8/layout/list1"/>
    <dgm:cxn modelId="{D4CB1837-56D7-4D25-AD4D-79726A652D5F}" srcId="{1076F82F-7D90-40EF-9CD0-DC17B6DE2E9E}" destId="{1B240CA7-1FFB-4822-9165-435416B4942E}" srcOrd="3" destOrd="0" parTransId="{D56FBC2A-E382-4475-9BEC-6EA4F0873CBA}" sibTransId="{8AF3C50D-F4E7-4139-8C4D-91A0A3317FDB}"/>
    <dgm:cxn modelId="{AE66E237-86D8-4A1E-9488-C06233AD42E9}" srcId="{DA9D85C7-A1B4-4EC7-9144-43B5EFB8B4AD}" destId="{E5724049-4824-4A66-90BB-B419AECDA2F8}" srcOrd="0" destOrd="0" parTransId="{14AF42B0-8292-4F06-A079-1E1374998815}" sibTransId="{0551C687-23EC-4A64-AC2E-EE82968C83C6}"/>
    <dgm:cxn modelId="{7B494642-2425-487F-B00E-A54961589F22}" srcId="{E88F3364-2B89-4462-A515-5CECE88710B4}" destId="{DA9D85C7-A1B4-4EC7-9144-43B5EFB8B4AD}" srcOrd="2" destOrd="0" parTransId="{62AC4255-3F10-43D4-B9D2-4961914D605A}" sibTransId="{E9459269-3F77-43C5-A023-F6E920472F06}"/>
    <dgm:cxn modelId="{D168E342-E433-4567-A067-55C712BC3BA3}" type="presOf" srcId="{BCD84B33-DA66-4122-B83A-BEC04DEA63E5}" destId="{FA12CDAF-1700-4CD0-9E5C-00307F94081D}" srcOrd="0" destOrd="4" presId="urn:microsoft.com/office/officeart/2005/8/layout/list1"/>
    <dgm:cxn modelId="{8AD11D45-E5C0-4079-9135-6A48AFF8943F}" type="presOf" srcId="{E88F3364-2B89-4462-A515-5CECE88710B4}" destId="{523632B0-182D-49E9-AF21-5F6D50A17D60}" srcOrd="0" destOrd="0" presId="urn:microsoft.com/office/officeart/2005/8/layout/list1"/>
    <dgm:cxn modelId="{942B5746-CBD5-4566-B03E-78D844D03161}" type="presOf" srcId="{DA9D85C7-A1B4-4EC7-9144-43B5EFB8B4AD}" destId="{9F04621F-3378-4E8C-B3A4-BBD8A5FA7123}" srcOrd="1" destOrd="0" presId="urn:microsoft.com/office/officeart/2005/8/layout/list1"/>
    <dgm:cxn modelId="{DECC6748-4147-4482-9C1B-B42AD31782DC}" type="presOf" srcId="{1F1E0337-0E79-4528-B374-C1D5FAC4A8ED}" destId="{DDC6EFF3-85CF-4D56-8F69-579F6B24FB83}" srcOrd="0" destOrd="3" presId="urn:microsoft.com/office/officeart/2005/8/layout/list1"/>
    <dgm:cxn modelId="{D319FC4D-3C03-4C33-AF51-9055DC02A508}" type="presOf" srcId="{DA9D85C7-A1B4-4EC7-9144-43B5EFB8B4AD}" destId="{6F592EFB-8F19-4533-8AAC-7D557E8FF0D0}" srcOrd="0" destOrd="0" presId="urn:microsoft.com/office/officeart/2005/8/layout/list1"/>
    <dgm:cxn modelId="{80EDE171-ACDC-45C3-8DE7-4E5B4F377BD6}" type="presOf" srcId="{1076F82F-7D90-40EF-9CD0-DC17B6DE2E9E}" destId="{3259E4D3-AF91-4CE6-8C05-9C5701A1D978}" srcOrd="1" destOrd="0" presId="urn:microsoft.com/office/officeart/2005/8/layout/list1"/>
    <dgm:cxn modelId="{2C4F7D75-ED1C-4FD9-8BFB-4A43CF094D2D}" srcId="{1076F82F-7D90-40EF-9CD0-DC17B6DE2E9E}" destId="{BCD84B33-DA66-4122-B83A-BEC04DEA63E5}" srcOrd="4" destOrd="0" parTransId="{334B12A7-31D3-41D8-BA30-C18CE0C4092B}" sibTransId="{CC2A14D0-3E7F-4FB0-836A-E2D6441A8353}"/>
    <dgm:cxn modelId="{5429FF59-7923-469E-9ED0-BC5A9B375507}" type="presOf" srcId="{1368A85E-6EC9-4025-8371-C2823216E7C2}" destId="{FA12CDAF-1700-4CD0-9E5C-00307F94081D}" srcOrd="0" destOrd="2" presId="urn:microsoft.com/office/officeart/2005/8/layout/list1"/>
    <dgm:cxn modelId="{45B4408F-24F3-4E4C-872C-E801B5CE4188}" srcId="{1076F82F-7D90-40EF-9CD0-DC17B6DE2E9E}" destId="{F107055D-1B7F-4A5F-AE4A-CB9E179BC33A}" srcOrd="1" destOrd="0" parTransId="{42229879-AB26-4447-BC25-48E0708B0769}" sibTransId="{292F8595-0EBA-45C2-9BB8-48BE3D18F65E}"/>
    <dgm:cxn modelId="{341D7C91-C1A6-469D-A295-201D9F1DA663}" srcId="{E88F3364-2B89-4462-A515-5CECE88710B4}" destId="{3F24F5DF-C1BC-43BC-AF1E-3DA52466A51D}" srcOrd="0" destOrd="0" parTransId="{A9B95137-B81F-47EE-8054-0B3119924119}" sibTransId="{F12A01BB-42EF-414B-9742-51E317763ABA}"/>
    <dgm:cxn modelId="{1A279791-E39C-4A04-BB5C-5F32261931CC}" type="presOf" srcId="{F107055D-1B7F-4A5F-AE4A-CB9E179BC33A}" destId="{FA12CDAF-1700-4CD0-9E5C-00307F94081D}" srcOrd="0" destOrd="1" presId="urn:microsoft.com/office/officeart/2005/8/layout/list1"/>
    <dgm:cxn modelId="{50B91996-D34C-43E9-A02A-03639E58E837}" type="presOf" srcId="{1076F82F-7D90-40EF-9CD0-DC17B6DE2E9E}" destId="{E40C59DC-3CE1-4791-B554-AB7394219423}" srcOrd="0" destOrd="0" presId="urn:microsoft.com/office/officeart/2005/8/layout/list1"/>
    <dgm:cxn modelId="{1DEF869B-F9FC-4A62-A58C-CF1B7C4EBA6C}" type="presOf" srcId="{1CA1A6E1-619A-4532-90F6-F1F28E0F47E1}" destId="{E794346C-1892-4B13-9034-486437EF67D6}" srcOrd="0" destOrd="0" presId="urn:microsoft.com/office/officeart/2005/8/layout/list1"/>
    <dgm:cxn modelId="{7D1A07BB-8B51-40F7-AF47-5A3386D9C721}" type="presOf" srcId="{3F24F5DF-C1BC-43BC-AF1E-3DA52466A51D}" destId="{1683A062-9E90-41EF-9C4E-3F7CAC169500}" srcOrd="0" destOrd="0" presId="urn:microsoft.com/office/officeart/2005/8/layout/list1"/>
    <dgm:cxn modelId="{C78EADBE-9D1F-417B-B3D0-8A31999EEB6F}" srcId="{E88F3364-2B89-4462-A515-5CECE88710B4}" destId="{1076F82F-7D90-40EF-9CD0-DC17B6DE2E9E}" srcOrd="1" destOrd="0" parTransId="{75213831-4D39-439F-8E0F-26EDDDA9E1AE}" sibTransId="{E87A769A-0B6D-42EB-8B21-9DC4303F8B4C}"/>
    <dgm:cxn modelId="{2A950CC2-6F0A-47F5-B0DD-240CDC7ED064}" type="presOf" srcId="{C6B2F886-7E92-4637-8855-FEBB4951A54C}" destId="{DDC6EFF3-85CF-4D56-8F69-579F6B24FB83}" srcOrd="0" destOrd="1" presId="urn:microsoft.com/office/officeart/2005/8/layout/list1"/>
    <dgm:cxn modelId="{DB4542C3-A71C-411C-8D3E-1FF4EB197914}" type="presOf" srcId="{1B240CA7-1FFB-4822-9165-435416B4942E}" destId="{FA12CDAF-1700-4CD0-9E5C-00307F94081D}" srcOrd="0" destOrd="3" presId="urn:microsoft.com/office/officeart/2005/8/layout/list1"/>
    <dgm:cxn modelId="{77EDE3C9-5195-47A4-AD35-B387EF9FBDEC}" srcId="{DA9D85C7-A1B4-4EC7-9144-43B5EFB8B4AD}" destId="{C6B2F886-7E92-4637-8855-FEBB4951A54C}" srcOrd="1" destOrd="0" parTransId="{276021B3-18F5-4E3A-BC1C-C7D8DA960402}" sibTransId="{80D3FFC0-7E45-4D08-A680-21507B02C9BA}"/>
    <dgm:cxn modelId="{19FE21CE-48B2-4702-A933-A47AED2314BF}" srcId="{DA9D85C7-A1B4-4EC7-9144-43B5EFB8B4AD}" destId="{1F1E0337-0E79-4528-B374-C1D5FAC4A8ED}" srcOrd="3" destOrd="0" parTransId="{9DDACF9C-B6BC-43A2-8C4A-F93E0AAEFA61}" sibTransId="{AE1E842B-B5D9-4CD9-9355-35D5B1527E45}"/>
    <dgm:cxn modelId="{E03C74DB-11FC-4D84-BD50-ABB42C616486}" type="presOf" srcId="{3F24F5DF-C1BC-43BC-AF1E-3DA52466A51D}" destId="{23B131E7-017E-4D47-A306-926C7488EF0E}" srcOrd="1" destOrd="0" presId="urn:microsoft.com/office/officeart/2005/8/layout/list1"/>
    <dgm:cxn modelId="{165D9EF9-6405-4AE3-859D-E92F39BA2BFA}" srcId="{DA9D85C7-A1B4-4EC7-9144-43B5EFB8B4AD}" destId="{E63D7A16-F30A-4A55-BA49-35ACE8B5B0ED}" srcOrd="2" destOrd="0" parTransId="{9256B772-7210-4578-90F6-6A8842C722DC}" sibTransId="{E9569E8F-75F1-4C92-8571-78AAFB09391D}"/>
    <dgm:cxn modelId="{7A3CD5FC-8E75-4414-995C-D7340516F779}" srcId="{E88F3364-2B89-4462-A515-5CECE88710B4}" destId="{1CA1A6E1-619A-4532-90F6-F1F28E0F47E1}" srcOrd="3" destOrd="0" parTransId="{29646AF3-3F67-4E95-8F06-50C5DD13A584}" sibTransId="{A2F3577D-B225-4C8D-9F1F-8D7CE239B3C2}"/>
    <dgm:cxn modelId="{34CF16CA-CD93-46D4-ABF6-352089322DC4}" type="presParOf" srcId="{523632B0-182D-49E9-AF21-5F6D50A17D60}" destId="{7F110461-A47D-4BA9-A037-8D15B9CE6E0F}" srcOrd="0" destOrd="0" presId="urn:microsoft.com/office/officeart/2005/8/layout/list1"/>
    <dgm:cxn modelId="{15B8B200-FFC2-4156-8A58-495EE3F26E70}" type="presParOf" srcId="{7F110461-A47D-4BA9-A037-8D15B9CE6E0F}" destId="{1683A062-9E90-41EF-9C4E-3F7CAC169500}" srcOrd="0" destOrd="0" presId="urn:microsoft.com/office/officeart/2005/8/layout/list1"/>
    <dgm:cxn modelId="{CD96F5B3-97B4-4FFC-AC82-ABA6936DDCBD}" type="presParOf" srcId="{7F110461-A47D-4BA9-A037-8D15B9CE6E0F}" destId="{23B131E7-017E-4D47-A306-926C7488EF0E}" srcOrd="1" destOrd="0" presId="urn:microsoft.com/office/officeart/2005/8/layout/list1"/>
    <dgm:cxn modelId="{8552A91E-64FA-4AD5-9A9A-CA2DCC67950B}" type="presParOf" srcId="{523632B0-182D-49E9-AF21-5F6D50A17D60}" destId="{6919EEFC-CDC3-4917-B6DE-B2626AB335BE}" srcOrd="1" destOrd="0" presId="urn:microsoft.com/office/officeart/2005/8/layout/list1"/>
    <dgm:cxn modelId="{C4A86202-A036-4835-B7BE-70377C3D1C9F}" type="presParOf" srcId="{523632B0-182D-49E9-AF21-5F6D50A17D60}" destId="{6970E3C5-621F-445A-9238-D7F890C32FF2}" srcOrd="2" destOrd="0" presId="urn:microsoft.com/office/officeart/2005/8/layout/list1"/>
    <dgm:cxn modelId="{5A5164CD-B1A6-4CFF-BE28-B5496415D114}" type="presParOf" srcId="{523632B0-182D-49E9-AF21-5F6D50A17D60}" destId="{8711A678-FB8F-4675-A0AE-0E7AF6E5775E}" srcOrd="3" destOrd="0" presId="urn:microsoft.com/office/officeart/2005/8/layout/list1"/>
    <dgm:cxn modelId="{1C4B3155-02FB-41BC-9743-EE26F95D998F}" type="presParOf" srcId="{523632B0-182D-49E9-AF21-5F6D50A17D60}" destId="{DED560E9-5F57-4137-BADB-5E85A74A330E}" srcOrd="4" destOrd="0" presId="urn:microsoft.com/office/officeart/2005/8/layout/list1"/>
    <dgm:cxn modelId="{39EC4163-D48F-4DC4-B803-C3A1B6DF5D04}" type="presParOf" srcId="{DED560E9-5F57-4137-BADB-5E85A74A330E}" destId="{E40C59DC-3CE1-4791-B554-AB7394219423}" srcOrd="0" destOrd="0" presId="urn:microsoft.com/office/officeart/2005/8/layout/list1"/>
    <dgm:cxn modelId="{F2A359DB-D12B-4117-8DBF-E4E43C6A3E70}" type="presParOf" srcId="{DED560E9-5F57-4137-BADB-5E85A74A330E}" destId="{3259E4D3-AF91-4CE6-8C05-9C5701A1D978}" srcOrd="1" destOrd="0" presId="urn:microsoft.com/office/officeart/2005/8/layout/list1"/>
    <dgm:cxn modelId="{7E2E0FBD-659C-46C6-B25F-40F441CB0C90}" type="presParOf" srcId="{523632B0-182D-49E9-AF21-5F6D50A17D60}" destId="{EA79A7C5-3296-4ED7-872A-483060A4FFF8}" srcOrd="5" destOrd="0" presId="urn:microsoft.com/office/officeart/2005/8/layout/list1"/>
    <dgm:cxn modelId="{5ED37BD1-B798-4CAB-8823-9D59312F8632}" type="presParOf" srcId="{523632B0-182D-49E9-AF21-5F6D50A17D60}" destId="{FA12CDAF-1700-4CD0-9E5C-00307F94081D}" srcOrd="6" destOrd="0" presId="urn:microsoft.com/office/officeart/2005/8/layout/list1"/>
    <dgm:cxn modelId="{F35EEA48-2C72-4B44-9DFC-1021FA930C73}" type="presParOf" srcId="{523632B0-182D-49E9-AF21-5F6D50A17D60}" destId="{22F16E79-0F9F-407F-87DE-6FF7091D415E}" srcOrd="7" destOrd="0" presId="urn:microsoft.com/office/officeart/2005/8/layout/list1"/>
    <dgm:cxn modelId="{54B8573A-62E4-4B1F-9FA6-95721CD290A3}" type="presParOf" srcId="{523632B0-182D-49E9-AF21-5F6D50A17D60}" destId="{7E00D57B-B482-4EB3-841A-03DD787DFD75}" srcOrd="8" destOrd="0" presId="urn:microsoft.com/office/officeart/2005/8/layout/list1"/>
    <dgm:cxn modelId="{92018C4F-1611-461E-8C28-79986A0BFB37}" type="presParOf" srcId="{7E00D57B-B482-4EB3-841A-03DD787DFD75}" destId="{6F592EFB-8F19-4533-8AAC-7D557E8FF0D0}" srcOrd="0" destOrd="0" presId="urn:microsoft.com/office/officeart/2005/8/layout/list1"/>
    <dgm:cxn modelId="{A8A57E16-D6D6-43EC-A3F3-9B45A20F0FBE}" type="presParOf" srcId="{7E00D57B-B482-4EB3-841A-03DD787DFD75}" destId="{9F04621F-3378-4E8C-B3A4-BBD8A5FA7123}" srcOrd="1" destOrd="0" presId="urn:microsoft.com/office/officeart/2005/8/layout/list1"/>
    <dgm:cxn modelId="{06E0F051-1C0B-4029-9450-54A79FC32E6C}" type="presParOf" srcId="{523632B0-182D-49E9-AF21-5F6D50A17D60}" destId="{40815C4B-357B-47AE-8F55-613C1C610603}" srcOrd="9" destOrd="0" presId="urn:microsoft.com/office/officeart/2005/8/layout/list1"/>
    <dgm:cxn modelId="{59A36D75-F4D8-492B-9E98-2F0C6B5B4A42}" type="presParOf" srcId="{523632B0-182D-49E9-AF21-5F6D50A17D60}" destId="{DDC6EFF3-85CF-4D56-8F69-579F6B24FB83}" srcOrd="10" destOrd="0" presId="urn:microsoft.com/office/officeart/2005/8/layout/list1"/>
    <dgm:cxn modelId="{4EB9FA68-8C65-41D0-ABE0-9D88AF6707FD}" type="presParOf" srcId="{523632B0-182D-49E9-AF21-5F6D50A17D60}" destId="{215B549E-FF73-4A7F-8164-F4F3D61F8937}" srcOrd="11" destOrd="0" presId="urn:microsoft.com/office/officeart/2005/8/layout/list1"/>
    <dgm:cxn modelId="{DACECE6F-A2F1-45E6-8283-8F4F773A82E7}" type="presParOf" srcId="{523632B0-182D-49E9-AF21-5F6D50A17D60}" destId="{742839A9-C4F6-472B-8DA9-B1DF448A6B14}" srcOrd="12" destOrd="0" presId="urn:microsoft.com/office/officeart/2005/8/layout/list1"/>
    <dgm:cxn modelId="{3730EF36-854A-4650-881B-3C76F2B9B0A0}" type="presParOf" srcId="{742839A9-C4F6-472B-8DA9-B1DF448A6B14}" destId="{E794346C-1892-4B13-9034-486437EF67D6}" srcOrd="0" destOrd="0" presId="urn:microsoft.com/office/officeart/2005/8/layout/list1"/>
    <dgm:cxn modelId="{B3C8557F-F870-4918-9866-EA4C450C005B}" type="presParOf" srcId="{742839A9-C4F6-472B-8DA9-B1DF448A6B14}" destId="{394A9011-E841-436A-9438-2CC47154E67C}" srcOrd="1" destOrd="0" presId="urn:microsoft.com/office/officeart/2005/8/layout/list1"/>
    <dgm:cxn modelId="{CFFE4693-13D4-4486-A796-99452EEDA2E9}" type="presParOf" srcId="{523632B0-182D-49E9-AF21-5F6D50A17D60}" destId="{7BC3E5B8-F802-4C03-AE7E-B56EE4C50ACC}" srcOrd="13" destOrd="0" presId="urn:microsoft.com/office/officeart/2005/8/layout/list1"/>
    <dgm:cxn modelId="{60E370FC-02C1-40F8-860B-7C3767393552}" type="presParOf" srcId="{523632B0-182D-49E9-AF21-5F6D50A17D60}" destId="{93FCF928-A5C0-48D2-BF0D-F3EB64B4FD2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0E3C5-621F-445A-9238-D7F890C32FF2}">
      <dsp:nvSpPr>
        <dsp:cNvPr id="0" name=""/>
        <dsp:cNvSpPr/>
      </dsp:nvSpPr>
      <dsp:spPr>
        <a:xfrm>
          <a:off x="0" y="370400"/>
          <a:ext cx="666683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131E7-017E-4D47-A306-926C7488EF0E}">
      <dsp:nvSpPr>
        <dsp:cNvPr id="0" name=""/>
        <dsp:cNvSpPr/>
      </dsp:nvSpPr>
      <dsp:spPr>
        <a:xfrm>
          <a:off x="333341" y="134240"/>
          <a:ext cx="4666783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Velkommen (ca 5 min.).</a:t>
          </a:r>
          <a:endParaRPr lang="en-US" sz="1600" kern="1200"/>
        </a:p>
      </dsp:txBody>
      <dsp:txXfrm>
        <a:off x="356398" y="157297"/>
        <a:ext cx="4620669" cy="426206"/>
      </dsp:txXfrm>
    </dsp:sp>
    <dsp:sp modelId="{FA12CDAF-1700-4CD0-9E5C-00307F94081D}">
      <dsp:nvSpPr>
        <dsp:cNvPr id="0" name=""/>
        <dsp:cNvSpPr/>
      </dsp:nvSpPr>
      <dsp:spPr>
        <a:xfrm>
          <a:off x="0" y="1096160"/>
          <a:ext cx="6666833" cy="171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Fin oppstart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Nye elever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Rutiner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Leksehjelp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Foreldrekontakt</a:t>
          </a:r>
          <a:r>
            <a:rPr lang="en-US" sz="1600" kern="1200" dirty="0"/>
            <a:t> </a:t>
          </a:r>
          <a:r>
            <a:rPr lang="en-US" sz="1600" kern="1200" dirty="0" err="1"/>
            <a:t>og</a:t>
          </a:r>
          <a:r>
            <a:rPr lang="en-US" sz="1600" kern="1200" dirty="0"/>
            <a:t> FAU-representant</a:t>
          </a:r>
        </a:p>
      </dsp:txBody>
      <dsp:txXfrm>
        <a:off x="0" y="1096160"/>
        <a:ext cx="6666833" cy="1713600"/>
      </dsp:txXfrm>
    </dsp:sp>
    <dsp:sp modelId="{3259E4D3-AF91-4CE6-8C05-9C5701A1D978}">
      <dsp:nvSpPr>
        <dsp:cNvPr id="0" name=""/>
        <dsp:cNvSpPr/>
      </dsp:nvSpPr>
      <dsp:spPr>
        <a:xfrm>
          <a:off x="333341" y="860000"/>
          <a:ext cx="4666783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Informasjon fra trinnet (ca 10 min.). </a:t>
          </a:r>
          <a:endParaRPr lang="en-US" sz="1600" kern="1200"/>
        </a:p>
      </dsp:txBody>
      <dsp:txXfrm>
        <a:off x="356398" y="883057"/>
        <a:ext cx="4620669" cy="426206"/>
      </dsp:txXfrm>
    </dsp:sp>
    <dsp:sp modelId="{DDC6EFF3-85CF-4D56-8F69-579F6B24FB83}">
      <dsp:nvSpPr>
        <dsp:cNvPr id="0" name=""/>
        <dsp:cNvSpPr/>
      </dsp:nvSpPr>
      <dsp:spPr>
        <a:xfrm>
          <a:off x="0" y="3132320"/>
          <a:ext cx="6666833" cy="146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333248" rIns="5174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Innledning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Grupper med caser og oppgaver.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 dirty="0"/>
            <a:t>Plenum.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600" kern="1200"/>
            <a:t>Konkrete avtaler.</a:t>
          </a:r>
          <a:endParaRPr lang="en-US" sz="1600" kern="1200"/>
        </a:p>
      </dsp:txBody>
      <dsp:txXfrm>
        <a:off x="0" y="3132320"/>
        <a:ext cx="6666833" cy="1461600"/>
      </dsp:txXfrm>
    </dsp:sp>
    <dsp:sp modelId="{9F04621F-3378-4E8C-B3A4-BBD8A5FA7123}">
      <dsp:nvSpPr>
        <dsp:cNvPr id="0" name=""/>
        <dsp:cNvSpPr/>
      </dsp:nvSpPr>
      <dsp:spPr>
        <a:xfrm>
          <a:off x="333341" y="2896160"/>
          <a:ext cx="4666783" cy="4723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Dialogmodellen (ca. 1t. 30min.)</a:t>
          </a:r>
          <a:endParaRPr lang="en-US" sz="1600" kern="1200"/>
        </a:p>
      </dsp:txBody>
      <dsp:txXfrm>
        <a:off x="356398" y="2919217"/>
        <a:ext cx="4620669" cy="426206"/>
      </dsp:txXfrm>
    </dsp:sp>
    <dsp:sp modelId="{93FCF928-A5C0-48D2-BF0D-F3EB64B4FD20}">
      <dsp:nvSpPr>
        <dsp:cNvPr id="0" name=""/>
        <dsp:cNvSpPr/>
      </dsp:nvSpPr>
      <dsp:spPr>
        <a:xfrm>
          <a:off x="0" y="4916480"/>
          <a:ext cx="666683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A9011-E841-436A-9438-2CC47154E67C}">
      <dsp:nvSpPr>
        <dsp:cNvPr id="0" name=""/>
        <dsp:cNvSpPr/>
      </dsp:nvSpPr>
      <dsp:spPr>
        <a:xfrm>
          <a:off x="333341" y="4680320"/>
          <a:ext cx="4666783" cy="4723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Avslutning.</a:t>
          </a:r>
          <a:endParaRPr lang="en-US" sz="1600" kern="1200"/>
        </a:p>
      </dsp:txBody>
      <dsp:txXfrm>
        <a:off x="356398" y="4703377"/>
        <a:ext cx="4620669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F12310-DFC3-EA4E-9F59-10961BEBD607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6EBD0-276A-1F48-8D75-8E8C2965BF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7390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811ED9-79E7-0045-A406-E46390334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61B9D79-DA3D-B44B-8B23-7AA3A9E0BE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C29F06-72C9-BB4D-9934-36DF50075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0F637D-4593-DE42-A5E9-A70349B10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DD9569-6616-C247-AEB2-4FEDE44BC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2373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02FF94-4065-D34E-93AF-B731A4BDF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706BD5-E4B9-A540-A2B3-35D013B9C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B91A4D-63B8-E746-B68B-ECF2403FB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E568BD9-4387-AE49-A5FB-A337575B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35A76FF-496F-4E44-AC14-37A18E5A1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29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50B8D6-741A-6146-B98C-4F01CE36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428FEA2-159B-6348-B172-6F3A2B3C0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650EB5-5AD3-FE4C-8484-90244CB0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1811AD9-A9C8-F143-BC29-E2EE4F255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842460-3584-3742-9311-9A582FBA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2040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B1E309-2ADD-194F-947D-A654BCCB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5499CE-3B64-614C-9DBD-992B7AAD8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743DB0B-719C-7B40-9E99-0D9F6F6CC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1C3799-A53C-AC45-929B-8E994FFF4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D332366-5109-E241-8CF0-F7C410039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35F651B-BEA6-EF45-9587-EDA6E6AC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175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8E0D47-FB05-F84E-8850-2C35BB0B2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5D9AAC9-3079-F94D-A913-D8F53B7E0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58B103-CCD7-074A-9259-9A3D3CB1E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697A2C6-13CF-0F44-82A8-B05D4E9E1A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7ACE5A-3E11-C743-A601-850E83C53E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4716BD0-958B-0449-8D00-2F71C0E32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7EC890C-23E6-AA4B-815F-4C32A919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76B0562-5058-BA4B-AEBB-F0D75AAD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808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5A6816-4835-E042-B715-2EB5B1057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91356B5-44F3-C942-9CE0-A2174988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3C9CF04-E365-5946-A1FF-6F36FDB0E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02B0EC3-3DEF-4B40-949C-7B63CC52C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126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8E69BF1-7A8C-6942-ADD3-8B7F3F389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742C358-6DA6-A849-9B40-F1DE37024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A368F3C-3AAC-C14F-A672-5CFCB94C8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574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AFC38D-1C86-B246-9506-9C3E30E87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8331BE-D9EE-AB43-BDEB-3A3B53B3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31FA793-C87F-4A45-A20E-D8559FC43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5B0C4EE-A3E8-FE40-A954-5A81712F7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467133-DAF7-1D4F-B538-9B89319F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892ED19-1C9B-AB44-88FE-78AF09A7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23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94F1C3-8714-2C4E-AC17-A14C742C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D302F55-A674-D14F-98AC-10E7502B1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027D810-C952-4542-8A8F-B82536FEF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00D112-65C2-764E-8907-5B521304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8EEFE4-20FB-1A40-92A2-C30FCDE7D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4979196-480E-3F42-88C6-5D936E3F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770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D5FB91-B951-EE46-90E0-7BE12E27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9111B92-6612-CF4E-A712-B3AC91817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5F2B8F-D91C-E247-A0F6-214243FD8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679F2B0-9E08-E24E-845A-7094292B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5C6EDF-0FC6-E84A-9723-1C20A50E0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558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1100888-2F40-ED47-B8B2-10BFA1DE7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45F56C5-D04A-8145-9CB7-117965E20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E0D7C3-8508-8E4D-9387-EA47F4D2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A43427-A131-1742-9E52-073C4871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97F476E-2C1C-E548-A210-D33A0F237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6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B5E58A-38B4-7D4B-AA0E-EB143DA5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8B61-488B-AB4D-8666-68092D6EC676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C14B5CB-2EC4-894C-B796-2ADAA30D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646DD25-1445-8248-B59E-27CA00F6B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FB6EF-F333-374F-ABA2-D2C1508E6CA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9513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AF4053-59CA-7123-4C1A-B2F62B82A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9A84375-479A-05FD-378A-B5D2026F48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1034C5-5E83-9B83-0DA8-228FE218E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B600CC-549C-2B7B-1851-91A0D4EBC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0040D6-F7DE-17B1-819B-429D6BD4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0357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05180C-8412-04D4-F8A2-8BA423A7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D33EE-9CE5-331F-F3BA-0E3FF602A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8F928C-A09B-92D9-6051-435B4A16F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B99D10-BCA4-8716-9D38-BDF29BD4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0B1898-AE11-BF65-EDDA-A9555AFC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846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C421C2-840B-1504-A896-C88B4239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687B70-A27C-9480-D9F2-8EDEC77FF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E52792-CCA1-882D-DAE3-F7F310A91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34DF0E-7C19-F2C0-FCF7-5F76E309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1201-168C-102F-DE97-E4BDF372C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2812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DC103-8C36-FDED-1B66-9F687A69D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1A9E56-9568-F839-C70E-D769A70D39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1E63FC-6C4F-C0B1-51BD-386C2F70E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C22567-9A74-33A6-13B7-1111D453C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FE3F44-D541-CECC-2FFF-00D5C99E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B64A0AA-B6D2-022D-ADB8-11F4D2C88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410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70C3DB-639A-AAC2-001A-1D7AC0AAE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1C9D47-1116-5C60-F60A-04933606D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5F5D6C9-10D1-4313-1693-8CB21F3E6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845F53C-7D9C-A862-ED99-B9BF3F18EC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782B85F-4856-35F0-4728-60AC694FE9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A74B188-F4D7-C66E-E750-51169B1D0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BA15202-2229-BB1A-FA49-D2A56FFC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0C8B3BE-AD0D-C6EB-9BAB-7BE5D6A4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3181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DA6ED1-9F13-72E3-8EE9-5D1422802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405A507-4890-82FC-CEEB-D65CCCA6F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501ACD8-ECE3-29D5-24B5-3CC90C0FE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48B3094-6B46-019F-9D18-C594F54A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0200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9A8E680-CE6E-CCFA-77DD-9E5663B1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58BE85E-E289-51FE-84C6-79181310D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66F062-3535-1738-E834-3738107EC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365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3E4398-4AF5-BAE8-DC6D-33EE09266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C7C659-4C3E-CA71-648C-12B78054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66C3F7-14D8-14C0-4446-AC1C558A9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D43EFE-B401-A30C-AA55-BBF5E415A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2A61CE0-FDB9-AB5B-48B2-86AE2982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4E2F723-EDF0-9F86-9144-44B38CE5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9677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B447C9-7E04-FC50-5E37-4761B8D1F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9B1BB3F-D15C-725E-8C3B-1D142DD93E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B333DF-5CCD-9D8B-EF2C-B7979EB03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84D08D5-B03F-C71E-FB03-8626B65A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DA8B4A2-B4E6-9FCA-5962-E57E21807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83F316F-5B3A-0EC1-50FA-327B499B7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708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87C77-A118-7201-B0DA-624BCC7B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CE3ADD3-56C0-9403-4AEE-FC212D23E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69D84C-7C77-F848-5AB8-F7A71661D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257252-E1FA-0A2C-07A4-806505CD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B19E2D-6CE9-22A5-86CD-9974C05B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736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0F82E27-2873-62CF-1605-A7A1132A6F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B7F0EFD-D630-EB02-E18D-2A4B0A753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C4D228-3AAB-B5D4-9BDB-F0503B869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8D521B-D259-EA81-D73C-F349C199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2773BC-8D79-792A-45AD-7935051A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671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4BE9EE6-B283-A545-8F70-560D45545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5457468-DDDA-364D-953E-158DBFB15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DBC656-F65D-FB47-8A70-E06F8D52A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600803E-A5D3-4542-8633-82DABF7FD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8CE7A2-168D-8A44-AC0B-2E334A941A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292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8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F8C5504-2A57-A145-3CC1-89B9E8C55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54FA442-5E60-1CA5-9A7C-D9CB6F99C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79671F-5E6D-BA88-5634-4EF66FA70D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D2547-EE85-694F-9DBA-B27A6BB520A9}" type="datetimeFigureOut">
              <a:rPr lang="nb-NO" smtClean="0"/>
              <a:t>15.09.2026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07AC81-FF91-D01C-932F-56DA04DF2B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29F83A-FA45-4180-E358-96377EE2A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EBB69-75AF-184D-A3F2-59B8CF03D5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03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15B83E2-F387-B7FF-663B-5C033C94F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Velkommen til foreldremøte på 3.trinn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AE7E772-59E0-577B-DD4F-E0D347D72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1468"/>
          <a:stretch>
            <a:fillRect/>
          </a:stretch>
        </p:blipFill>
        <p:spPr>
          <a:xfrm>
            <a:off x="4502428" y="1535128"/>
            <a:ext cx="7225748" cy="378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3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181533F-02B7-051B-B936-E4557C0C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nb-NO" sz="4000">
                <a:solidFill>
                  <a:srgbClr val="FFFFFF"/>
                </a:solidFill>
              </a:rPr>
              <a:t>Agenda for møtet. </a:t>
            </a:r>
            <a:br>
              <a:rPr lang="nb-NO" sz="4000">
                <a:solidFill>
                  <a:srgbClr val="FFFFFF"/>
                </a:solidFill>
              </a:rPr>
            </a:br>
            <a:r>
              <a:rPr lang="nb-NO" sz="4000">
                <a:solidFill>
                  <a:srgbClr val="FFFFFF"/>
                </a:solidFill>
              </a:rPr>
              <a:t>(kl. 18-20)</a:t>
            </a:r>
            <a:endParaRPr lang="no-NO" sz="4000">
              <a:solidFill>
                <a:srgbClr val="FFFFFF"/>
              </a:solidFill>
            </a:endParaRPr>
          </a:p>
        </p:txBody>
      </p:sp>
      <p:graphicFrame>
        <p:nvGraphicFramePr>
          <p:cNvPr id="44" name="Plassholder for innhold 2">
            <a:extLst>
              <a:ext uri="{FF2B5EF4-FFF2-40B4-BE49-F238E27FC236}">
                <a16:creationId xmlns:a16="http://schemas.microsoft.com/office/drawing/2014/main" id="{1EBAB743-10B5-A8BF-CCE5-C506706C2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23873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033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innendørs, barn, bærbar PC&#10;&#10;Automatisk generert beskrivelse">
            <a:extLst>
              <a:ext uri="{FF2B5EF4-FFF2-40B4-BE49-F238E27FC236}">
                <a16:creationId xmlns:a16="http://schemas.microsoft.com/office/drawing/2014/main" id="{39C18A8A-3E4F-9B0D-5295-D09588203A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4800" y="-2319867"/>
            <a:ext cx="13766800" cy="917786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47EEF88-0657-3548-909F-53C95EAC3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0797" y="151007"/>
            <a:ext cx="2776537" cy="114036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27F82E4-54F9-452C-8D23-6F9AA36D2E4F}"/>
              </a:ext>
            </a:extLst>
          </p:cNvPr>
          <p:cNvSpPr/>
          <p:nvPr/>
        </p:nvSpPr>
        <p:spPr>
          <a:xfrm>
            <a:off x="7165075" y="1388556"/>
            <a:ext cx="4682259" cy="4080887"/>
          </a:xfrm>
          <a:prstGeom prst="rect">
            <a:avLst/>
          </a:prstGeom>
          <a:solidFill>
            <a:schemeClr val="bg1">
              <a:alpha val="5973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299C05C-C206-64C5-9AD1-630164FAD33C}"/>
              </a:ext>
            </a:extLst>
          </p:cNvPr>
          <p:cNvSpPr txBox="1"/>
          <p:nvPr/>
        </p:nvSpPr>
        <p:spPr>
          <a:xfrm>
            <a:off x="7481614" y="1769640"/>
            <a:ext cx="42675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>
                <a:latin typeface="Arial" panose="020B0604020202020204" pitchFamily="34" charset="0"/>
                <a:cs typeface="Arial" panose="020B0604020202020204" pitchFamily="34" charset="0"/>
              </a:rPr>
              <a:t>I dialog og samarbeid for et </a:t>
            </a:r>
            <a:r>
              <a:rPr lang="nb-NO" sz="4400" b="1" dirty="0">
                <a:latin typeface="Arial" panose="020B0604020202020204" pitchFamily="34" charset="0"/>
                <a:cs typeface="Arial" panose="020B0604020202020204" pitchFamily="34" charset="0"/>
              </a:rPr>
              <a:t>trygt og godt skolemiljø.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D22F926-45E6-BC0C-7562-9F39DA8F9718}"/>
              </a:ext>
            </a:extLst>
          </p:cNvPr>
          <p:cNvSpPr txBox="1"/>
          <p:nvPr/>
        </p:nvSpPr>
        <p:spPr>
          <a:xfrm>
            <a:off x="7579792" y="4689541"/>
            <a:ext cx="42675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Arial" panose="020B0604020202020204" pitchFamily="34" charset="0"/>
                <a:cs typeface="Arial" panose="020B0604020202020204" pitchFamily="34" charset="0"/>
              </a:rPr>
              <a:t>Forebyggende arbeid mot mobbing</a:t>
            </a:r>
            <a:endParaRPr lang="nb-N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270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627C8275-0279-5676-CB86-0ADAA3972F11}"/>
              </a:ext>
            </a:extLst>
          </p:cNvPr>
          <p:cNvSpPr txBox="1">
            <a:spLocks/>
          </p:cNvSpPr>
          <p:nvPr/>
        </p:nvSpPr>
        <p:spPr>
          <a:xfrm>
            <a:off x="841248" y="713232"/>
            <a:ext cx="5154168" cy="1197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b="1" dirty="0">
                <a:solidFill>
                  <a:srgbClr val="E53842"/>
                </a:solidFill>
                <a:latin typeface="Helvetica" pitchFamily="2" charset="0"/>
              </a:rPr>
              <a:t>Målsetting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1A6B3F8-C437-1E10-0124-FEBA4A664C52}"/>
              </a:ext>
            </a:extLst>
          </p:cNvPr>
          <p:cNvSpPr txBox="1">
            <a:spLocks/>
          </p:cNvSpPr>
          <p:nvPr/>
        </p:nvSpPr>
        <p:spPr>
          <a:xfrm>
            <a:off x="841248" y="2048256"/>
            <a:ext cx="5154168" cy="4123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200" dirty="0">
                <a:latin typeface="Helvetica" pitchFamily="2" charset="0"/>
              </a:rPr>
              <a:t>Målsetting er å forebygge mobbing i skolen gjennom dialog, der elevenes stemme, de ansattes ansvar og foreldres involvering er hovedfokus.</a:t>
            </a:r>
          </a:p>
          <a:p>
            <a:endParaRPr lang="nb-NO" sz="2200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23A05F-C317-E212-C981-D5EB1016EA04}"/>
              </a:ext>
            </a:extLst>
          </p:cNvPr>
          <p:cNvSpPr/>
          <p:nvPr/>
        </p:nvSpPr>
        <p:spPr>
          <a:xfrm>
            <a:off x="0" y="4810539"/>
            <a:ext cx="12192000" cy="2047461"/>
          </a:xfrm>
          <a:prstGeom prst="rect">
            <a:avLst/>
          </a:prstGeom>
          <a:solidFill>
            <a:srgbClr val="FEF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32B39E95-2BCA-7F6B-CD76-F2F109AE53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81322" y="5737205"/>
            <a:ext cx="2503004" cy="101312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FAFF3CA-21E4-5D3A-C71E-05A701D2C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7046" y="2638404"/>
            <a:ext cx="1435100" cy="1435100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49B7120B-4B92-0578-5A17-32F20A399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779" y="947754"/>
            <a:ext cx="1435100" cy="1435100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76BEF1A-29CB-FAD9-A635-F911C1FC5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89" y="1665304"/>
            <a:ext cx="2118967" cy="21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4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594C776-AEA5-60F9-B8D8-E55A14886246}"/>
              </a:ext>
            </a:extLst>
          </p:cNvPr>
          <p:cNvSpPr/>
          <p:nvPr/>
        </p:nvSpPr>
        <p:spPr>
          <a:xfrm>
            <a:off x="0" y="1"/>
            <a:ext cx="5268286" cy="6858000"/>
          </a:xfrm>
          <a:prstGeom prst="rect">
            <a:avLst/>
          </a:prstGeom>
          <a:solidFill>
            <a:srgbClr val="FEF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440650E-CA77-BE94-6AE5-2D8A44FD7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803208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000" b="1" dirty="0">
                <a:solidFill>
                  <a:srgbClr val="E53842"/>
                </a:solidFill>
                <a:latin typeface="Helvetica" pitchFamily="2" charset="0"/>
              </a:rPr>
              <a:t>Dialog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E9A8E608-7772-40A0-E94F-DBF0A41CA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81322" y="5737205"/>
            <a:ext cx="2503004" cy="1013121"/>
          </a:xfrm>
          <a:prstGeom prst="rect">
            <a:avLst/>
          </a:prstGeo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E024023-BD20-EAAE-D250-B3FCD12E6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lvl="1" indent="-22860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</a:rPr>
              <a:t>«Dialog er </a:t>
            </a:r>
            <a:r>
              <a:rPr lang="en-US" sz="1800" dirty="0" err="1">
                <a:latin typeface="Helvetica" pitchFamily="2" charset="0"/>
              </a:rPr>
              <a:t>en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kommunikasjonsprosess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som</a:t>
            </a:r>
            <a:r>
              <a:rPr lang="en-US" sz="1800" dirty="0">
                <a:latin typeface="Helvetica" pitchFamily="2" charset="0"/>
              </a:rPr>
              <a:t> tar </a:t>
            </a:r>
            <a:r>
              <a:rPr lang="en-US" sz="1800" dirty="0" err="1">
                <a:latin typeface="Helvetica" pitchFamily="2" charset="0"/>
              </a:rPr>
              <a:t>sikte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på</a:t>
            </a:r>
            <a:r>
              <a:rPr lang="en-US" sz="1800" dirty="0">
                <a:latin typeface="Helvetica" pitchFamily="2" charset="0"/>
              </a:rPr>
              <a:t> å </a:t>
            </a:r>
            <a:r>
              <a:rPr lang="en-US" sz="1800" dirty="0" err="1">
                <a:latin typeface="Helvetica" pitchFamily="2" charset="0"/>
              </a:rPr>
              <a:t>bygge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relasjoner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mellom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mennesker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mens</a:t>
            </a:r>
            <a:r>
              <a:rPr lang="en-US" sz="1800" dirty="0">
                <a:latin typeface="Helvetica" pitchFamily="2" charset="0"/>
              </a:rPr>
              <a:t> de </a:t>
            </a:r>
            <a:r>
              <a:rPr lang="en-US" sz="1800" dirty="0" err="1">
                <a:latin typeface="Helvetica" pitchFamily="2" charset="0"/>
              </a:rPr>
              <a:t>deler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erfaringer</a:t>
            </a:r>
            <a:r>
              <a:rPr lang="en-US" sz="1800" dirty="0">
                <a:latin typeface="Helvetica" pitchFamily="2" charset="0"/>
              </a:rPr>
              <a:t>, tanker </a:t>
            </a:r>
            <a:r>
              <a:rPr lang="en-US" sz="1800" dirty="0" err="1">
                <a:latin typeface="Helvetica" pitchFamily="2" charset="0"/>
              </a:rPr>
              <a:t>og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informasjon</a:t>
            </a:r>
            <a:r>
              <a:rPr lang="en-US" sz="1800" dirty="0">
                <a:latin typeface="Helvetica" pitchFamily="2" charset="0"/>
              </a:rPr>
              <a:t> om et </a:t>
            </a:r>
            <a:r>
              <a:rPr lang="en-US" sz="1800" dirty="0" err="1">
                <a:latin typeface="Helvetica" pitchFamily="2" charset="0"/>
              </a:rPr>
              <a:t>felles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tema</a:t>
            </a:r>
            <a:r>
              <a:rPr lang="en-US" sz="1800" dirty="0">
                <a:latin typeface="Helvetica" pitchFamily="2" charset="0"/>
              </a:rPr>
              <a:t>.</a:t>
            </a:r>
          </a:p>
          <a:p>
            <a:pPr lvl="1" indent="-228600" defTabSz="914400">
              <a:buFont typeface="Arial" panose="020B0604020202020204" pitchFamily="34" charset="0"/>
              <a:buChar char="•"/>
            </a:pPr>
            <a:endParaRPr lang="en-US" sz="1800" dirty="0">
              <a:latin typeface="Helvetica" pitchFamily="2" charset="0"/>
            </a:endParaRPr>
          </a:p>
          <a:p>
            <a:pPr lvl="1" indent="-22860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Helvetica" pitchFamily="2" charset="0"/>
              </a:rPr>
              <a:t>Godt </a:t>
            </a:r>
            <a:r>
              <a:rPr lang="en-US" sz="1800" dirty="0" err="1">
                <a:latin typeface="Helvetica" pitchFamily="2" charset="0"/>
              </a:rPr>
              <a:t>samarbeid</a:t>
            </a:r>
            <a:r>
              <a:rPr lang="en-US" sz="1800" dirty="0">
                <a:latin typeface="Helvetica" pitchFamily="2" charset="0"/>
              </a:rPr>
              <a:t>, med </a:t>
            </a:r>
            <a:r>
              <a:rPr lang="en-US" sz="1800" dirty="0" err="1">
                <a:latin typeface="Helvetica" pitchFamily="2" charset="0"/>
              </a:rPr>
              <a:t>en</a:t>
            </a:r>
            <a:r>
              <a:rPr lang="en-US" sz="1800" dirty="0">
                <a:latin typeface="Helvetica" pitchFamily="2" charset="0"/>
              </a:rPr>
              <a:t> god dialog </a:t>
            </a:r>
            <a:r>
              <a:rPr lang="en-US" sz="1800" dirty="0" err="1">
                <a:latin typeface="Helvetica" pitchFamily="2" charset="0"/>
              </a:rPr>
              <a:t>mellom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foreldre</a:t>
            </a:r>
            <a:r>
              <a:rPr lang="en-US" sz="1800" dirty="0">
                <a:latin typeface="Helvetica" pitchFamily="2" charset="0"/>
              </a:rPr>
              <a:t>, </a:t>
            </a:r>
            <a:r>
              <a:rPr lang="en-US" sz="1800" dirty="0" err="1">
                <a:latin typeface="Helvetica" pitchFamily="2" charset="0"/>
              </a:rPr>
              <a:t>ansatte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på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skolen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og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barna</a:t>
            </a:r>
            <a:r>
              <a:rPr lang="en-US" sz="1800" dirty="0">
                <a:latin typeface="Helvetica" pitchFamily="2" charset="0"/>
              </a:rPr>
              <a:t>, er </a:t>
            </a:r>
            <a:r>
              <a:rPr lang="en-US" sz="1800" dirty="0" err="1">
                <a:latin typeface="Helvetica" pitchFamily="2" charset="0"/>
              </a:rPr>
              <a:t>viktig</a:t>
            </a:r>
            <a:r>
              <a:rPr lang="en-US" sz="1800" dirty="0">
                <a:latin typeface="Helvetica" pitchFamily="2" charset="0"/>
              </a:rPr>
              <a:t> for at vi </a:t>
            </a:r>
            <a:r>
              <a:rPr lang="en-US" sz="1800" dirty="0" err="1">
                <a:latin typeface="Helvetica" pitchFamily="2" charset="0"/>
              </a:rPr>
              <a:t>skal</a:t>
            </a:r>
            <a:r>
              <a:rPr lang="en-US" sz="1800" dirty="0">
                <a:latin typeface="Helvetica" pitchFamily="2" charset="0"/>
              </a:rPr>
              <a:t> ha et </a:t>
            </a:r>
            <a:r>
              <a:rPr lang="en-US" sz="1800" dirty="0" err="1">
                <a:latin typeface="Helvetica" pitchFamily="2" charset="0"/>
              </a:rPr>
              <a:t>godt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og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inkluderende</a:t>
            </a:r>
            <a:r>
              <a:rPr lang="en-US" sz="1800" dirty="0">
                <a:latin typeface="Helvetica" pitchFamily="2" charset="0"/>
              </a:rPr>
              <a:t> </a:t>
            </a:r>
            <a:r>
              <a:rPr lang="en-US" sz="1800" dirty="0" err="1">
                <a:latin typeface="Helvetica" pitchFamily="2" charset="0"/>
              </a:rPr>
              <a:t>skolemiljø</a:t>
            </a:r>
            <a:r>
              <a:rPr lang="en-US" sz="1800" dirty="0">
                <a:latin typeface="Helvetica" pitchFamily="2" charset="0"/>
              </a:rPr>
              <a:t>.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04C59C9-FF9C-CCD7-E1B4-E2BE225F3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001" y="858757"/>
            <a:ext cx="4261348" cy="467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18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81C64C-B8B6-EC67-DD83-0D54DA6E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2C1BF0-0681-FAD9-E25A-0C93334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8F615B-60D4-5B73-D22D-4949C9CAF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F2374AE2-FF6A-9081-094F-053939577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244" y="916687"/>
            <a:ext cx="3438144" cy="1065199"/>
          </a:xfrm>
        </p:spPr>
        <p:txBody>
          <a:bodyPr anchor="b">
            <a:normAutofit fontScale="90000"/>
          </a:bodyPr>
          <a:lstStyle/>
          <a:p>
            <a:r>
              <a:rPr lang="nb-NO" sz="2400" b="1" dirty="0">
                <a:latin typeface="Helvetica" pitchFamily="2" charset="0"/>
              </a:rPr>
              <a:t>Klassesamtale med elevene før dialogmøte.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C2CC7A-C52E-51C5-4291-46C74F03D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842026-8E89-9BAB-DDDD-F549C8E8B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800CDED5-A2D8-204E-934E-BB938FFD3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8198" y="5811012"/>
            <a:ext cx="2503004" cy="1013121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FAF872-7456-86DA-A847-EDBFDF46F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048506" cy="3207258"/>
          </a:xfrm>
        </p:spPr>
        <p:txBody>
          <a:bodyPr anchor="t">
            <a:normAutofit/>
          </a:bodyPr>
          <a:lstStyle/>
          <a:p>
            <a:pPr marL="285750" indent="-285750"/>
            <a:r>
              <a:rPr lang="nb-NO" sz="1800" dirty="0"/>
              <a:t>Vi snakket med elevene om hva som gjør at vi har et godt og trygt skolemiljø. </a:t>
            </a:r>
          </a:p>
          <a:p>
            <a:pPr marL="285750" indent="-285750"/>
            <a:r>
              <a:rPr lang="nb-NO" sz="1800" dirty="0"/>
              <a:t>Lek er viktig for barn.</a:t>
            </a:r>
          </a:p>
          <a:p>
            <a:pPr marL="285750" indent="-285750"/>
            <a:r>
              <a:rPr lang="nb-NO" sz="1800" dirty="0"/>
              <a:t>Alle har rett på et trygt og godt skolemiljø. </a:t>
            </a:r>
          </a:p>
          <a:p>
            <a:pPr marL="285750" indent="-285750"/>
            <a:r>
              <a:rPr lang="nb-NO" sz="1800" dirty="0"/>
              <a:t>Elevene er opptatt av å ha noen å være sammen med i friminuttene. </a:t>
            </a:r>
          </a:p>
        </p:txBody>
      </p:sp>
      <p:pic>
        <p:nvPicPr>
          <p:cNvPr id="4" name="Bilde 3" descr="Et bilde som inneholder person, innendørs, bord, familie&#10;&#10;Automatisk generert beskrivelse">
            <a:extLst>
              <a:ext uri="{FF2B5EF4-FFF2-40B4-BE49-F238E27FC236}">
                <a16:creationId xmlns:a16="http://schemas.microsoft.com/office/drawing/2014/main" id="{B1011088-2634-BD13-A3DB-40C6EB14A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692" y="916687"/>
            <a:ext cx="6822611" cy="511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9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CE97721A-FDC7-48DE-81A0-EAD232111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334608"/>
            <a:ext cx="3840901" cy="1843442"/>
          </a:xfrm>
        </p:spPr>
        <p:txBody>
          <a:bodyPr anchor="b">
            <a:normAutofit/>
          </a:bodyPr>
          <a:lstStyle/>
          <a:p>
            <a:r>
              <a:rPr lang="nb-NO" sz="2400" b="1" dirty="0">
                <a:latin typeface="Helvetica" pitchFamily="2" charset="0"/>
              </a:rPr>
              <a:t>Klassesamtale med elevene før dialogmøte.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74E8B022-78DC-3142-67EA-06DE6F0B70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8198" y="5811012"/>
            <a:ext cx="2503004" cy="1013121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D86EE8-6351-5845-A2F6-D3A69B4DB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048506" cy="3207258"/>
          </a:xfrm>
        </p:spPr>
        <p:txBody>
          <a:bodyPr anchor="t">
            <a:normAutofit fontScale="40000" lnSpcReduction="20000"/>
          </a:bodyPr>
          <a:lstStyle/>
          <a:p>
            <a:pPr marL="0" indent="0">
              <a:buNone/>
            </a:pPr>
            <a:r>
              <a:rPr lang="nb-NO" sz="3000" dirty="0"/>
              <a:t>Dette sa elevene i vår klasse:</a:t>
            </a:r>
          </a:p>
          <a:p>
            <a:r>
              <a:rPr lang="nb-NO" dirty="0"/>
              <a:t>«</a:t>
            </a:r>
            <a:r>
              <a:rPr lang="no-NO" dirty="0"/>
              <a:t>Vi må ta med alle i lek, for de vokne har sagt at vi alle er skolevenner</a:t>
            </a:r>
            <a:r>
              <a:rPr lang="nb-NO" dirty="0"/>
              <a:t>»</a:t>
            </a:r>
            <a:r>
              <a:rPr lang="no-NO" dirty="0"/>
              <a:t>.</a:t>
            </a:r>
          </a:p>
          <a:p>
            <a:r>
              <a:rPr lang="nb-NO" dirty="0"/>
              <a:t>«</a:t>
            </a:r>
            <a:r>
              <a:rPr lang="no-NO" dirty="0"/>
              <a:t>Ikke holde hemmeligheter og viske, da kan du føle deg utenfor</a:t>
            </a:r>
            <a:r>
              <a:rPr lang="nb-NO" dirty="0"/>
              <a:t>»</a:t>
            </a:r>
            <a:r>
              <a:rPr lang="no-NO" dirty="0"/>
              <a:t>. </a:t>
            </a:r>
          </a:p>
          <a:p>
            <a:r>
              <a:rPr lang="nb-NO" dirty="0"/>
              <a:t>«</a:t>
            </a:r>
            <a:r>
              <a:rPr lang="no-NO" dirty="0"/>
              <a:t>Vi må snakke fint til hverandre, ingen liker å høre dumme ord</a:t>
            </a:r>
            <a:r>
              <a:rPr lang="nb-NO" dirty="0"/>
              <a:t>»</a:t>
            </a:r>
            <a:r>
              <a:rPr lang="no-NO" dirty="0"/>
              <a:t>.</a:t>
            </a:r>
          </a:p>
          <a:p>
            <a:r>
              <a:rPr lang="nb-NO" dirty="0"/>
              <a:t>«</a:t>
            </a:r>
            <a:r>
              <a:rPr lang="no-NO" dirty="0"/>
              <a:t>Vi må ta med alle i lek, for det er ikke noe gøy å stå utenfor</a:t>
            </a:r>
            <a:r>
              <a:rPr lang="nb-NO" dirty="0"/>
              <a:t>»</a:t>
            </a:r>
            <a:r>
              <a:rPr lang="no-NO" dirty="0"/>
              <a:t>. </a:t>
            </a:r>
          </a:p>
          <a:p>
            <a:r>
              <a:rPr lang="nb-NO" dirty="0"/>
              <a:t>«</a:t>
            </a:r>
            <a:r>
              <a:rPr lang="no-NO" dirty="0"/>
              <a:t>Ingen mobber her i klassen, men alle har gjort noe dumt i livet</a:t>
            </a:r>
            <a:r>
              <a:rPr lang="nb-NO" dirty="0"/>
              <a:t>».</a:t>
            </a:r>
          </a:p>
          <a:p>
            <a:r>
              <a:rPr lang="nb-NO" dirty="0"/>
              <a:t>«Vil du være med i leken?»</a:t>
            </a:r>
          </a:p>
          <a:p>
            <a:r>
              <a:rPr lang="nb-NO" dirty="0"/>
              <a:t>«De voksne på skolen kan hjelpe barna med å finne nye venner». </a:t>
            </a:r>
          </a:p>
          <a:p>
            <a:r>
              <a:rPr lang="nb-NO" dirty="0"/>
              <a:t>«Mamma kan spør om vi skal invitere ____ med hjem».</a:t>
            </a:r>
            <a:endParaRPr lang="nb-NO" sz="1700" dirty="0"/>
          </a:p>
          <a:p>
            <a:r>
              <a:rPr lang="nb-NO" dirty="0"/>
              <a:t>«Mamma sier at jeg må ta med alle i lek på skolen».</a:t>
            </a:r>
            <a:endParaRPr lang="no-NO" dirty="0"/>
          </a:p>
        </p:txBody>
      </p:sp>
      <p:pic>
        <p:nvPicPr>
          <p:cNvPr id="4" name="Bilde 3" descr="Et bilde som inneholder person, innendørs, bord, familie&#10;&#10;Automatisk generert beskrivelse">
            <a:extLst>
              <a:ext uri="{FF2B5EF4-FFF2-40B4-BE49-F238E27FC236}">
                <a16:creationId xmlns:a16="http://schemas.microsoft.com/office/drawing/2014/main" id="{210B55F2-0EDD-496D-2837-CB9DA4D33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692" y="916687"/>
            <a:ext cx="6822611" cy="511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A9A9A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0D9EF886-979B-56B4-669C-46C2782576B7}"/>
              </a:ext>
            </a:extLst>
          </p:cNvPr>
          <p:cNvSpPr txBox="1">
            <a:spLocks/>
          </p:cNvSpPr>
          <p:nvPr/>
        </p:nvSpPr>
        <p:spPr>
          <a:xfrm>
            <a:off x="3759200" y="844784"/>
            <a:ext cx="7251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b="1" dirty="0">
                <a:latin typeface="Helvetica" pitchFamily="2" charset="0"/>
              </a:rPr>
              <a:t>GRUPPER MED CASE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B5990EA-8452-E848-7457-E99E0AAC0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9200" y="1929384"/>
            <a:ext cx="7251700" cy="4251960"/>
          </a:xfrm>
        </p:spPr>
        <p:txBody>
          <a:bodyPr>
            <a:normAutofit/>
          </a:bodyPr>
          <a:lstStyle/>
          <a:p>
            <a:endParaRPr lang="nb-NO" sz="1600" dirty="0">
              <a:latin typeface="Helvetica" pitchFamily="2" charset="0"/>
            </a:endParaRPr>
          </a:p>
          <a:p>
            <a:pPr marL="0" indent="0">
              <a:buNone/>
            </a:pPr>
            <a:r>
              <a:rPr lang="nb-NO" sz="1600" i="1" dirty="0">
                <a:latin typeface="Helvetica" pitchFamily="2" charset="0"/>
              </a:rPr>
              <a:t>CASE FRA KLASSEN</a:t>
            </a:r>
            <a:endParaRPr lang="nb-NO" sz="1600" dirty="0">
              <a:latin typeface="Helvetica" pitchFamily="2" charset="0"/>
            </a:endParaRPr>
          </a:p>
          <a:p>
            <a:pPr marL="0" lvl="0" indent="0">
              <a:buNone/>
            </a:pPr>
            <a:r>
              <a:rPr lang="nb-NO" sz="1600" i="1" dirty="0">
                <a:solidFill>
                  <a:srgbClr val="FF0000"/>
                </a:solidFill>
                <a:latin typeface="Helvetica" pitchFamily="2" charset="0"/>
              </a:rPr>
              <a:t>Det er friminutt og alle barna går ut. Når Jonas kommer ut i skolegården, ser han mange barn som leker. Han har lyst å være med i leken, men syntes det er vanskelig å gå bort for å spør om lov. </a:t>
            </a:r>
          </a:p>
          <a:p>
            <a:pPr marL="0" lvl="0" indent="0">
              <a:buNone/>
            </a:pPr>
            <a:r>
              <a:rPr lang="nb-NO" sz="1600" i="1" dirty="0">
                <a:solidFill>
                  <a:srgbClr val="FF0000"/>
                </a:solidFill>
                <a:latin typeface="Helvetica" pitchFamily="2" charset="0"/>
              </a:rPr>
              <a:t>Et par ganger har han erfart at de sier nei når han spør om å være med i leken. </a:t>
            </a:r>
          </a:p>
          <a:p>
            <a:pPr marL="0" lvl="0" indent="0">
              <a:buNone/>
            </a:pPr>
            <a:r>
              <a:rPr lang="nb-NO" sz="1600" i="1" dirty="0">
                <a:solidFill>
                  <a:srgbClr val="FF0000"/>
                </a:solidFill>
                <a:latin typeface="Helvetica" pitchFamily="2" charset="0"/>
              </a:rPr>
              <a:t>Noen ganger har han lyst til å leke andre ting enn det andre barna leker.</a:t>
            </a:r>
          </a:p>
          <a:p>
            <a:pPr marL="0" lvl="0" indent="0">
              <a:buNone/>
            </a:pPr>
            <a:r>
              <a:rPr lang="nb-NO" sz="1600" i="1" dirty="0">
                <a:latin typeface="Helvetica" pitchFamily="2" charset="0"/>
              </a:rPr>
              <a:t>Spørsmål knyttet til case</a:t>
            </a:r>
          </a:p>
          <a:p>
            <a:pPr lvl="0"/>
            <a:r>
              <a:rPr lang="nb-NO" sz="1600" dirty="0">
                <a:latin typeface="Helvetica" pitchFamily="2" charset="0"/>
              </a:rPr>
              <a:t>Hva kan ansatte gjøre for at Jonas og alle barna skal oppleve et trygt og godt skolemiljø og oppleve positiv lek på skolen? </a:t>
            </a:r>
          </a:p>
          <a:p>
            <a:pPr lvl="0"/>
            <a:r>
              <a:rPr lang="nb-NO" sz="1600" dirty="0">
                <a:latin typeface="Helvetica" pitchFamily="2" charset="0"/>
              </a:rPr>
              <a:t>Hva kan foresatte gjøre for at Jonas og alle barna skal oppleve et trygt og godt skolemiljø.</a:t>
            </a:r>
          </a:p>
          <a:p>
            <a:pPr marL="0" indent="0">
              <a:buNone/>
            </a:pPr>
            <a:endParaRPr lang="nb-NO" sz="1700" dirty="0"/>
          </a:p>
          <a:p>
            <a:endParaRPr lang="nb-NO" sz="1700" dirty="0"/>
          </a:p>
          <a:p>
            <a:endParaRPr lang="nb-NO" sz="1700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2D8C9933-45AA-4494-0CD9-7908B5E1EF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81322" y="5737205"/>
            <a:ext cx="2503004" cy="101312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E22DD7C7-670F-F94D-10E3-3CA8DDFFECBF}"/>
              </a:ext>
            </a:extLst>
          </p:cNvPr>
          <p:cNvSpPr/>
          <p:nvPr/>
        </p:nvSpPr>
        <p:spPr>
          <a:xfrm>
            <a:off x="0" y="0"/>
            <a:ext cx="1453415" cy="6858000"/>
          </a:xfrm>
          <a:prstGeom prst="rect">
            <a:avLst/>
          </a:prstGeom>
          <a:solidFill>
            <a:srgbClr val="FEF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Plassholder for innhold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B014976D-05C4-866A-6D60-FFBEB42D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08" y="5548112"/>
            <a:ext cx="2880915" cy="120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8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504C51-582C-4F1E-57EC-190738998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Avsluttes med forslag til tiltak og oppfølging</a:t>
            </a:r>
          </a:p>
        </p:txBody>
      </p:sp>
      <p:pic>
        <p:nvPicPr>
          <p:cNvPr id="7" name="Plassholder for innhold 6" descr="Et bilde som inneholder tekst, utklipp&#10;&#10;Automatisk generert beskrivelse">
            <a:extLst>
              <a:ext uri="{FF2B5EF4-FFF2-40B4-BE49-F238E27FC236}">
                <a16:creationId xmlns:a16="http://schemas.microsoft.com/office/drawing/2014/main" id="{797556C2-7540-2A3A-78B8-ABDE502FB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608" y="5548112"/>
            <a:ext cx="2880915" cy="1202214"/>
          </a:xfrm>
        </p:spPr>
      </p:pic>
      <p:pic>
        <p:nvPicPr>
          <p:cNvPr id="5" name="Grafikk 4">
            <a:extLst>
              <a:ext uri="{FF2B5EF4-FFF2-40B4-BE49-F238E27FC236}">
                <a16:creationId xmlns:a16="http://schemas.microsoft.com/office/drawing/2014/main" id="{8A70498D-F8A3-91FE-8E60-0BCEDFCE90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1322" y="5737205"/>
            <a:ext cx="2503004" cy="1013121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BECBFB8F-33BB-B131-8E71-4867DF38C83F}"/>
              </a:ext>
            </a:extLst>
          </p:cNvPr>
          <p:cNvSpPr txBox="1"/>
          <p:nvPr/>
        </p:nvSpPr>
        <p:spPr>
          <a:xfrm>
            <a:off x="1286359" y="2154264"/>
            <a:ext cx="1007827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Tiltak fra de ansatte: </a:t>
            </a:r>
          </a:p>
          <a:p>
            <a:r>
              <a:rPr lang="nb-NO" dirty="0"/>
              <a:t>Jobbe med det sosiale på skolen og i friminuttet. </a:t>
            </a:r>
          </a:p>
          <a:p>
            <a:r>
              <a:rPr lang="nb-NO" dirty="0"/>
              <a:t>        - Felles lek på starten av friminuttet.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Tiltak fra dere foreldre: </a:t>
            </a:r>
          </a:p>
          <a:p>
            <a:r>
              <a:rPr lang="nb-NO" dirty="0"/>
              <a:t>Gode dialogen med barna, med viktigheten av inkludering og spør barn inn i leken. Fullstendige setninger.</a:t>
            </a:r>
          </a:p>
        </p:txBody>
      </p:sp>
    </p:spTree>
    <p:extLst>
      <p:ext uri="{BB962C8B-B14F-4D97-AF65-F5344CB8AC3E}">
        <p14:creationId xmlns:p14="http://schemas.microsoft.com/office/powerpoint/2010/main" val="312608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C3B0E6-7135-383C-BEEB-1888FC128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 slutt</a:t>
            </a:r>
            <a:endParaRPr lang="no-NO" dirty="0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CE20D605-9525-B397-FE50-CB94449A0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7527" y="1006520"/>
            <a:ext cx="5105812" cy="517044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0706F23-01C0-613A-D1CC-6F248A67F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339" y="4940083"/>
            <a:ext cx="2486372" cy="1552792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1646709-FB87-1136-0917-419B2EA7F8D3}"/>
              </a:ext>
            </a:extLst>
          </p:cNvPr>
          <p:cNvSpPr txBox="1"/>
          <p:nvPr/>
        </p:nvSpPr>
        <p:spPr>
          <a:xfrm>
            <a:off x="1100380" y="1867546"/>
            <a:ext cx="219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Takk for et fint møte. </a:t>
            </a:r>
            <a:endParaRPr lang="no-NO" dirty="0"/>
          </a:p>
        </p:txBody>
      </p:sp>
    </p:spTree>
    <p:extLst>
      <p:ext uri="{BB962C8B-B14F-4D97-AF65-F5344CB8AC3E}">
        <p14:creationId xmlns:p14="http://schemas.microsoft.com/office/powerpoint/2010/main" val="1398390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557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Office-tema</vt:lpstr>
      <vt:lpstr>2_Office-tema</vt:lpstr>
      <vt:lpstr>Velkommen til foreldremøte på 3.trinn</vt:lpstr>
      <vt:lpstr>Agenda for møtet.  (kl. 18-20)</vt:lpstr>
      <vt:lpstr>PowerPoint-presentasjon</vt:lpstr>
      <vt:lpstr>PowerPoint-presentasjon</vt:lpstr>
      <vt:lpstr>Dialog</vt:lpstr>
      <vt:lpstr>Klassesamtale med elevene før dialogmøte.</vt:lpstr>
      <vt:lpstr>Klassesamtale med elevene før dialogmøte.</vt:lpstr>
      <vt:lpstr>PowerPoint-presentasjon</vt:lpstr>
      <vt:lpstr>Avsluttes med forslag til tiltak og oppfølging</vt:lpstr>
      <vt:lpstr>Til slutt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samarbeid mot mobbing: Dialogmodellen</dc:title>
  <dc:creator>Ingrid Lund</dc:creator>
  <cp:lastModifiedBy>Erik Palm</cp:lastModifiedBy>
  <cp:revision>199</cp:revision>
  <cp:lastPrinted>2026-09-15T15:34:47Z</cp:lastPrinted>
  <dcterms:created xsi:type="dcterms:W3CDTF">2019-11-28T10:07:10Z</dcterms:created>
  <dcterms:modified xsi:type="dcterms:W3CDTF">2026-09-15T18:42:27Z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2022-08-17T10:22:11Z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76ff100f-7555-41bf-a940-f477e9622c85</vt:lpwstr>
  </property>
  <property fmtid="{D5CDD505-2E9C-101B-9397-08002B2CF9AE}" pid="8" name="MSIP_Label_b4114459-e220-4ae9-b339-4ebe6008cdd4_ContentBits">
    <vt:lpwstr>0</vt:lpwstr>
  </property>
</Properties>
</file>